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0" r:id="rId4"/>
    <p:sldMasterId id="2147483714" r:id="rId5"/>
    <p:sldMasterId id="2147483728" r:id="rId6"/>
    <p:sldMasterId id="2147483742" r:id="rId7"/>
    <p:sldMasterId id="2147483756" r:id="rId8"/>
    <p:sldMasterId id="2147483770" r:id="rId9"/>
    <p:sldMasterId id="2147483784" r:id="rId10"/>
    <p:sldMasterId id="2147483810" r:id="rId11"/>
    <p:sldMasterId id="2147483824" r:id="rId12"/>
    <p:sldMasterId id="2147483838" r:id="rId13"/>
    <p:sldMasterId id="2147483852" r:id="rId14"/>
  </p:sldMasterIdLst>
  <p:notesMasterIdLst>
    <p:notesMasterId r:id="rId82"/>
  </p:notesMasterIdLst>
  <p:sldIdLst>
    <p:sldId id="256" r:id="rId15"/>
    <p:sldId id="257" r:id="rId16"/>
    <p:sldId id="258" r:id="rId17"/>
    <p:sldId id="322" r:id="rId18"/>
    <p:sldId id="259" r:id="rId19"/>
    <p:sldId id="324" r:id="rId20"/>
    <p:sldId id="326" r:id="rId21"/>
    <p:sldId id="325" r:id="rId22"/>
    <p:sldId id="263" r:id="rId23"/>
    <p:sldId id="280" r:id="rId24"/>
    <p:sldId id="285" r:id="rId25"/>
    <p:sldId id="304" r:id="rId26"/>
    <p:sldId id="264" r:id="rId27"/>
    <p:sldId id="260" r:id="rId28"/>
    <p:sldId id="265" r:id="rId29"/>
    <p:sldId id="266" r:id="rId30"/>
    <p:sldId id="267" r:id="rId31"/>
    <p:sldId id="284" r:id="rId32"/>
    <p:sldId id="305" r:id="rId33"/>
    <p:sldId id="268" r:id="rId34"/>
    <p:sldId id="269" r:id="rId35"/>
    <p:sldId id="270" r:id="rId36"/>
    <p:sldId id="283" r:id="rId37"/>
    <p:sldId id="278" r:id="rId38"/>
    <p:sldId id="271" r:id="rId39"/>
    <p:sldId id="261" r:id="rId40"/>
    <p:sldId id="292" r:id="rId41"/>
    <p:sldId id="293" r:id="rId42"/>
    <p:sldId id="294" r:id="rId43"/>
    <p:sldId id="295" r:id="rId44"/>
    <p:sldId id="296" r:id="rId45"/>
    <p:sldId id="297" r:id="rId46"/>
    <p:sldId id="298" r:id="rId47"/>
    <p:sldId id="299" r:id="rId48"/>
    <p:sldId id="303" r:id="rId49"/>
    <p:sldId id="300" r:id="rId50"/>
    <p:sldId id="301" r:id="rId51"/>
    <p:sldId id="262" r:id="rId52"/>
    <p:sldId id="272" r:id="rId53"/>
    <p:sldId id="276" r:id="rId54"/>
    <p:sldId id="321" r:id="rId55"/>
    <p:sldId id="273" r:id="rId56"/>
    <p:sldId id="275" r:id="rId57"/>
    <p:sldId id="279" r:id="rId58"/>
    <p:sldId id="307" r:id="rId59"/>
    <p:sldId id="308" r:id="rId60"/>
    <p:sldId id="309" r:id="rId61"/>
    <p:sldId id="306" r:id="rId62"/>
    <p:sldId id="286" r:id="rId63"/>
    <p:sldId id="287" r:id="rId64"/>
    <p:sldId id="323" r:id="rId65"/>
    <p:sldId id="288" r:id="rId66"/>
    <p:sldId id="281" r:id="rId67"/>
    <p:sldId id="310" r:id="rId68"/>
    <p:sldId id="291" r:id="rId69"/>
    <p:sldId id="312" r:id="rId70"/>
    <p:sldId id="327" r:id="rId71"/>
    <p:sldId id="313" r:id="rId72"/>
    <p:sldId id="277" r:id="rId73"/>
    <p:sldId id="314" r:id="rId74"/>
    <p:sldId id="315" r:id="rId75"/>
    <p:sldId id="316" r:id="rId76"/>
    <p:sldId id="317" r:id="rId77"/>
    <p:sldId id="318" r:id="rId78"/>
    <p:sldId id="319" r:id="rId79"/>
    <p:sldId id="311" r:id="rId80"/>
    <p:sldId id="282" r:id="rId8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varScale="1">
        <p:scale>
          <a:sx n="69" d="100"/>
          <a:sy n="69"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viewProps" Target="view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61" Type="http://schemas.openxmlformats.org/officeDocument/2006/relationships/slide" Target="slides/slide47.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FD1E0-C6C9-45DF-A60D-97144A952A8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E4F44195-F3F3-4325-8A7C-CCAA5D534B09}">
      <dgm:prSet phldrT="[Metin]" custT="1"/>
      <dgm:spPr/>
      <dgm:t>
        <a:bodyPr/>
        <a:lstStyle/>
        <a:p>
          <a:r>
            <a:rPr lang="tr-TR" sz="2000" b="1" dirty="0" smtClean="0">
              <a:latin typeface="Arial" pitchFamily="34" charset="0"/>
              <a:cs typeface="Arial" pitchFamily="34" charset="0"/>
            </a:rPr>
            <a:t>Sözlü İletişim </a:t>
          </a:r>
          <a:endParaRPr lang="tr-TR" sz="2000" b="1" dirty="0">
            <a:latin typeface="Arial" pitchFamily="34" charset="0"/>
            <a:cs typeface="Arial" pitchFamily="34" charset="0"/>
          </a:endParaRPr>
        </a:p>
      </dgm:t>
    </dgm:pt>
    <dgm:pt modelId="{8104BE85-F021-42EA-A304-76AAC2A23E92}" type="parTrans" cxnId="{383546B7-ED6E-48FF-8679-484FEA0D9C66}">
      <dgm:prSet/>
      <dgm:spPr/>
      <dgm:t>
        <a:bodyPr/>
        <a:lstStyle/>
        <a:p>
          <a:endParaRPr lang="tr-TR" sz="1800" b="1">
            <a:latin typeface="Georgia" pitchFamily="18" charset="0"/>
          </a:endParaRPr>
        </a:p>
      </dgm:t>
    </dgm:pt>
    <dgm:pt modelId="{37BA7C90-689C-4A0D-BA9E-C4AFF51FFC35}" type="sibTrans" cxnId="{383546B7-ED6E-48FF-8679-484FEA0D9C66}">
      <dgm:prSet/>
      <dgm:spPr/>
      <dgm:t>
        <a:bodyPr/>
        <a:lstStyle/>
        <a:p>
          <a:endParaRPr lang="tr-TR" sz="1800" b="1">
            <a:latin typeface="Georgia" pitchFamily="18" charset="0"/>
          </a:endParaRPr>
        </a:p>
      </dgm:t>
    </dgm:pt>
    <dgm:pt modelId="{9EACF697-A276-4A5C-A496-433B7AAC7294}">
      <dgm:prSet phldrT="[Metin]" custT="1"/>
      <dgm:spPr/>
      <dgm:t>
        <a:bodyPr/>
        <a:lstStyle/>
        <a:p>
          <a:r>
            <a:rPr lang="tr-TR" sz="2000" b="1" dirty="0" smtClean="0">
              <a:latin typeface="Arial" pitchFamily="34" charset="0"/>
              <a:cs typeface="Arial" pitchFamily="34" charset="0"/>
            </a:rPr>
            <a:t>Anlaşılır bir dil</a:t>
          </a:r>
          <a:endParaRPr lang="tr-TR" sz="2000" b="1" dirty="0">
            <a:latin typeface="Arial" pitchFamily="34" charset="0"/>
            <a:cs typeface="Arial" pitchFamily="34" charset="0"/>
          </a:endParaRPr>
        </a:p>
      </dgm:t>
    </dgm:pt>
    <dgm:pt modelId="{8701F0AD-AD74-4EDD-A06C-219366F5E5DC}" type="parTrans" cxnId="{985942C7-54E1-4E21-A840-491065E4BB53}">
      <dgm:prSet/>
      <dgm:spPr/>
      <dgm:t>
        <a:bodyPr/>
        <a:lstStyle/>
        <a:p>
          <a:endParaRPr lang="tr-TR" sz="1800" b="1">
            <a:latin typeface="Georgia" pitchFamily="18" charset="0"/>
          </a:endParaRPr>
        </a:p>
      </dgm:t>
    </dgm:pt>
    <dgm:pt modelId="{434871F3-6F18-4DC1-8420-A261C73E1D53}" type="sibTrans" cxnId="{985942C7-54E1-4E21-A840-491065E4BB53}">
      <dgm:prSet/>
      <dgm:spPr/>
      <dgm:t>
        <a:bodyPr/>
        <a:lstStyle/>
        <a:p>
          <a:endParaRPr lang="tr-TR" sz="1800" b="1">
            <a:latin typeface="Georgia" pitchFamily="18" charset="0"/>
          </a:endParaRPr>
        </a:p>
      </dgm:t>
    </dgm:pt>
    <dgm:pt modelId="{9F7EB5DF-D686-4104-933E-0F9F0E3DD9C2}">
      <dgm:prSet phldrT="[Metin]" custT="1"/>
      <dgm:spPr/>
      <dgm:t>
        <a:bodyPr/>
        <a:lstStyle/>
        <a:p>
          <a:r>
            <a:rPr lang="tr-TR" sz="2000" b="1" dirty="0" smtClean="0">
              <a:latin typeface="Arial" pitchFamily="34" charset="0"/>
              <a:cs typeface="Arial" pitchFamily="34" charset="0"/>
            </a:rPr>
            <a:t>Sözsüz İletişim</a:t>
          </a:r>
          <a:endParaRPr lang="tr-TR" sz="2000" b="1" dirty="0">
            <a:latin typeface="Arial" pitchFamily="34" charset="0"/>
            <a:cs typeface="Arial" pitchFamily="34" charset="0"/>
          </a:endParaRPr>
        </a:p>
      </dgm:t>
    </dgm:pt>
    <dgm:pt modelId="{6C5326B0-8F9A-42F2-9987-6F99D333F960}" type="parTrans" cxnId="{4DF2828A-39B8-4731-A006-4913DE13474E}">
      <dgm:prSet/>
      <dgm:spPr/>
      <dgm:t>
        <a:bodyPr/>
        <a:lstStyle/>
        <a:p>
          <a:endParaRPr lang="tr-TR" sz="1800" b="1">
            <a:latin typeface="Georgia" pitchFamily="18" charset="0"/>
          </a:endParaRPr>
        </a:p>
      </dgm:t>
    </dgm:pt>
    <dgm:pt modelId="{C4920329-CB5F-4933-8812-C41A69A3CDA9}" type="sibTrans" cxnId="{4DF2828A-39B8-4731-A006-4913DE13474E}">
      <dgm:prSet/>
      <dgm:spPr/>
      <dgm:t>
        <a:bodyPr/>
        <a:lstStyle/>
        <a:p>
          <a:endParaRPr lang="tr-TR" sz="1800" b="1">
            <a:latin typeface="Georgia" pitchFamily="18" charset="0"/>
          </a:endParaRPr>
        </a:p>
      </dgm:t>
    </dgm:pt>
    <dgm:pt modelId="{543F2B82-0A23-40EC-A6CE-7AC1A7B7C88D}">
      <dgm:prSet phldrT="[Metin]" custT="1"/>
      <dgm:spPr/>
      <dgm:t>
        <a:bodyPr/>
        <a:lstStyle/>
        <a:p>
          <a:r>
            <a:rPr lang="tr-TR" sz="2000" b="1" dirty="0" smtClean="0">
              <a:latin typeface="Arial" pitchFamily="34" charset="0"/>
              <a:cs typeface="Arial" pitchFamily="34" charset="0"/>
            </a:rPr>
            <a:t>İlk izlenim</a:t>
          </a:r>
          <a:endParaRPr lang="tr-TR" sz="2000" b="1" dirty="0">
            <a:latin typeface="Arial" pitchFamily="34" charset="0"/>
            <a:cs typeface="Arial" pitchFamily="34" charset="0"/>
          </a:endParaRPr>
        </a:p>
      </dgm:t>
    </dgm:pt>
    <dgm:pt modelId="{1D37F79F-A13D-411F-8671-96D7841DEC5E}" type="parTrans" cxnId="{7D457B07-E1DC-47DF-BE04-FFAA1F18D581}">
      <dgm:prSet/>
      <dgm:spPr/>
      <dgm:t>
        <a:bodyPr/>
        <a:lstStyle/>
        <a:p>
          <a:endParaRPr lang="tr-TR" sz="1800" b="1">
            <a:latin typeface="Georgia" pitchFamily="18" charset="0"/>
          </a:endParaRPr>
        </a:p>
      </dgm:t>
    </dgm:pt>
    <dgm:pt modelId="{4888E496-E086-4B25-A050-D8E689E21DF3}" type="sibTrans" cxnId="{7D457B07-E1DC-47DF-BE04-FFAA1F18D581}">
      <dgm:prSet/>
      <dgm:spPr/>
      <dgm:t>
        <a:bodyPr/>
        <a:lstStyle/>
        <a:p>
          <a:endParaRPr lang="tr-TR" sz="1800" b="1">
            <a:latin typeface="Georgia" pitchFamily="18" charset="0"/>
          </a:endParaRPr>
        </a:p>
      </dgm:t>
    </dgm:pt>
    <dgm:pt modelId="{9712D84E-1083-4A40-A286-F6A4FEEF8CC4}">
      <dgm:prSet custT="1"/>
      <dgm:spPr/>
      <dgm:t>
        <a:bodyPr/>
        <a:lstStyle/>
        <a:p>
          <a:endParaRPr lang="tr-TR" sz="2000" b="1" dirty="0" smtClean="0">
            <a:latin typeface="Arial" pitchFamily="34" charset="0"/>
            <a:cs typeface="Arial" pitchFamily="34" charset="0"/>
          </a:endParaRPr>
        </a:p>
        <a:p>
          <a:r>
            <a:rPr lang="tr-TR" sz="2000" b="1" dirty="0" smtClean="0">
              <a:latin typeface="Arial" pitchFamily="34" charset="0"/>
              <a:cs typeface="Arial" pitchFamily="34" charset="0"/>
            </a:rPr>
            <a:t>Ses tonu, vurgusu, yüksekliği</a:t>
          </a:r>
          <a:endParaRPr lang="tr-TR" sz="2000" b="1" dirty="0">
            <a:latin typeface="Arial" pitchFamily="34" charset="0"/>
            <a:cs typeface="Arial" pitchFamily="34" charset="0"/>
          </a:endParaRPr>
        </a:p>
      </dgm:t>
    </dgm:pt>
    <dgm:pt modelId="{CE7E39E7-43A1-4C18-80EA-00D6209ABA01}" type="parTrans" cxnId="{5C4E15AD-9790-4D7E-AEC3-E9E921925C8D}">
      <dgm:prSet/>
      <dgm:spPr/>
      <dgm:t>
        <a:bodyPr/>
        <a:lstStyle/>
        <a:p>
          <a:endParaRPr lang="tr-TR" sz="1800" b="1">
            <a:latin typeface="Georgia" pitchFamily="18" charset="0"/>
          </a:endParaRPr>
        </a:p>
      </dgm:t>
    </dgm:pt>
    <dgm:pt modelId="{2B3AD479-12E4-4DA8-8FB9-8B4A863BAAD8}" type="sibTrans" cxnId="{5C4E15AD-9790-4D7E-AEC3-E9E921925C8D}">
      <dgm:prSet/>
      <dgm:spPr/>
      <dgm:t>
        <a:bodyPr/>
        <a:lstStyle/>
        <a:p>
          <a:endParaRPr lang="tr-TR" sz="1800" b="1">
            <a:latin typeface="Georgia" pitchFamily="18" charset="0"/>
          </a:endParaRPr>
        </a:p>
      </dgm:t>
    </dgm:pt>
    <dgm:pt modelId="{DD5D1501-27DF-4215-A4A4-B156002D1BC4}">
      <dgm:prSet custT="1"/>
      <dgm:spPr/>
      <dgm:t>
        <a:bodyPr/>
        <a:lstStyle/>
        <a:p>
          <a:r>
            <a:rPr lang="tr-TR" sz="2000" b="1" dirty="0" smtClean="0">
              <a:latin typeface="Arial" pitchFamily="34" charset="0"/>
              <a:cs typeface="Arial" pitchFamily="34" charset="0"/>
            </a:rPr>
            <a:t>Hitap şekli</a:t>
          </a:r>
          <a:endParaRPr lang="tr-TR" sz="2000" b="1" dirty="0">
            <a:latin typeface="Arial" pitchFamily="34" charset="0"/>
            <a:cs typeface="Arial" pitchFamily="34" charset="0"/>
          </a:endParaRPr>
        </a:p>
      </dgm:t>
    </dgm:pt>
    <dgm:pt modelId="{440524F3-9D0B-4DFC-9DD0-6A5FCD1AFA43}" type="parTrans" cxnId="{DDE9CFFF-93E2-4BE8-A693-D0F80DD0B626}">
      <dgm:prSet/>
      <dgm:spPr/>
      <dgm:t>
        <a:bodyPr/>
        <a:lstStyle/>
        <a:p>
          <a:endParaRPr lang="tr-TR" sz="1800" b="1">
            <a:latin typeface="Georgia" pitchFamily="18" charset="0"/>
          </a:endParaRPr>
        </a:p>
      </dgm:t>
    </dgm:pt>
    <dgm:pt modelId="{DE173618-FB5D-465B-A158-257CE2A91DE8}" type="sibTrans" cxnId="{DDE9CFFF-93E2-4BE8-A693-D0F80DD0B626}">
      <dgm:prSet/>
      <dgm:spPr/>
      <dgm:t>
        <a:bodyPr/>
        <a:lstStyle/>
        <a:p>
          <a:endParaRPr lang="tr-TR" sz="1800" b="1">
            <a:latin typeface="Georgia" pitchFamily="18" charset="0"/>
          </a:endParaRPr>
        </a:p>
      </dgm:t>
    </dgm:pt>
    <dgm:pt modelId="{01E7F3A4-8DFE-4607-ABC7-6323822CE141}">
      <dgm:prSet custT="1"/>
      <dgm:spPr/>
      <dgm:t>
        <a:bodyPr/>
        <a:lstStyle/>
        <a:p>
          <a:r>
            <a:rPr lang="tr-TR" sz="2000" b="1" dirty="0" smtClean="0">
              <a:latin typeface="Arial" pitchFamily="34" charset="0"/>
              <a:cs typeface="Arial" pitchFamily="34" charset="0"/>
            </a:rPr>
            <a:t>Açıklık, netlik, sadelik</a:t>
          </a:r>
          <a:endParaRPr lang="tr-TR" sz="2000" b="1" dirty="0">
            <a:latin typeface="Arial" pitchFamily="34" charset="0"/>
            <a:cs typeface="Arial" pitchFamily="34" charset="0"/>
          </a:endParaRPr>
        </a:p>
      </dgm:t>
    </dgm:pt>
    <dgm:pt modelId="{6F8BB878-E129-4EC0-84C8-88DEA7DA5917}" type="parTrans" cxnId="{73D47631-7956-4EE6-BC6A-8B30C3085212}">
      <dgm:prSet/>
      <dgm:spPr/>
      <dgm:t>
        <a:bodyPr/>
        <a:lstStyle/>
        <a:p>
          <a:endParaRPr lang="tr-TR" sz="1800" b="1">
            <a:latin typeface="Georgia" pitchFamily="18" charset="0"/>
          </a:endParaRPr>
        </a:p>
      </dgm:t>
    </dgm:pt>
    <dgm:pt modelId="{7EAE7243-D924-400D-AD1E-3860083777FC}" type="sibTrans" cxnId="{73D47631-7956-4EE6-BC6A-8B30C3085212}">
      <dgm:prSet/>
      <dgm:spPr/>
      <dgm:t>
        <a:bodyPr/>
        <a:lstStyle/>
        <a:p>
          <a:endParaRPr lang="tr-TR" sz="1800" b="1">
            <a:latin typeface="Georgia" pitchFamily="18" charset="0"/>
          </a:endParaRPr>
        </a:p>
      </dgm:t>
    </dgm:pt>
    <dgm:pt modelId="{73601916-CC62-4540-99AF-6991B800C5D4}">
      <dgm:prSet custT="1"/>
      <dgm:spPr/>
      <dgm:t>
        <a:bodyPr/>
        <a:lstStyle/>
        <a:p>
          <a:r>
            <a:rPr lang="tr-TR" sz="1600" b="1" dirty="0" smtClean="0">
              <a:latin typeface="Arial" pitchFamily="34" charset="0"/>
              <a:cs typeface="Arial" pitchFamily="34" charset="0"/>
            </a:rPr>
            <a:t>Soru sormak, cevaplar için cesaretlendirmek</a:t>
          </a:r>
          <a:endParaRPr lang="tr-TR" sz="1600" b="1" dirty="0">
            <a:latin typeface="Arial" pitchFamily="34" charset="0"/>
            <a:cs typeface="Arial" pitchFamily="34" charset="0"/>
          </a:endParaRPr>
        </a:p>
      </dgm:t>
    </dgm:pt>
    <dgm:pt modelId="{6704816E-2F2D-45AC-9A40-993B38690847}" type="parTrans" cxnId="{D4FC0FD5-D206-4666-97CF-1434D2B6AB37}">
      <dgm:prSet/>
      <dgm:spPr/>
      <dgm:t>
        <a:bodyPr/>
        <a:lstStyle/>
        <a:p>
          <a:endParaRPr lang="tr-TR" sz="1800" b="1">
            <a:latin typeface="Georgia" pitchFamily="18" charset="0"/>
          </a:endParaRPr>
        </a:p>
      </dgm:t>
    </dgm:pt>
    <dgm:pt modelId="{B58DFD46-0475-4669-96A3-107A62305587}" type="sibTrans" cxnId="{D4FC0FD5-D206-4666-97CF-1434D2B6AB37}">
      <dgm:prSet/>
      <dgm:spPr/>
      <dgm:t>
        <a:bodyPr/>
        <a:lstStyle/>
        <a:p>
          <a:endParaRPr lang="tr-TR" sz="1800" b="1">
            <a:latin typeface="Georgia" pitchFamily="18" charset="0"/>
          </a:endParaRPr>
        </a:p>
      </dgm:t>
    </dgm:pt>
    <dgm:pt modelId="{E3F175A6-161F-4B4D-849A-3931BE6A744E}">
      <dgm:prSet custT="1"/>
      <dgm:spPr/>
      <dgm:t>
        <a:bodyPr/>
        <a:lstStyle/>
        <a:p>
          <a:r>
            <a:rPr lang="tr-TR" sz="1800" b="1" dirty="0" smtClean="0">
              <a:latin typeface="Arial" pitchFamily="34" charset="0"/>
              <a:cs typeface="Arial" pitchFamily="34" charset="0"/>
            </a:rPr>
            <a:t>Özetlemek</a:t>
          </a:r>
          <a:r>
            <a:rPr lang="tr-TR" sz="1800" b="1" dirty="0" smtClean="0">
              <a:latin typeface="Georgia" pitchFamily="18" charset="0"/>
            </a:rPr>
            <a:t> </a:t>
          </a:r>
          <a:endParaRPr lang="tr-TR" sz="1800" b="1" dirty="0">
            <a:latin typeface="Georgia" pitchFamily="18" charset="0"/>
          </a:endParaRPr>
        </a:p>
      </dgm:t>
    </dgm:pt>
    <dgm:pt modelId="{B97F3767-ABFC-401A-8020-E4023B64086A}" type="parTrans" cxnId="{4441D354-80DB-4D8B-ACE8-49F7814D4B4E}">
      <dgm:prSet/>
      <dgm:spPr/>
      <dgm:t>
        <a:bodyPr/>
        <a:lstStyle/>
        <a:p>
          <a:endParaRPr lang="tr-TR" sz="1800" b="1">
            <a:latin typeface="Georgia" pitchFamily="18" charset="0"/>
          </a:endParaRPr>
        </a:p>
      </dgm:t>
    </dgm:pt>
    <dgm:pt modelId="{02DDA545-5893-4161-86E4-978E52A0BC04}" type="sibTrans" cxnId="{4441D354-80DB-4D8B-ACE8-49F7814D4B4E}">
      <dgm:prSet/>
      <dgm:spPr/>
      <dgm:t>
        <a:bodyPr/>
        <a:lstStyle/>
        <a:p>
          <a:endParaRPr lang="tr-TR" sz="1800" b="1">
            <a:latin typeface="Georgia" pitchFamily="18" charset="0"/>
          </a:endParaRPr>
        </a:p>
      </dgm:t>
    </dgm:pt>
    <dgm:pt modelId="{1637865F-44F9-4710-A3AA-C95DAFFA5478}">
      <dgm:prSet custT="1"/>
      <dgm:spPr/>
      <dgm:t>
        <a:bodyPr/>
        <a:lstStyle/>
        <a:p>
          <a:r>
            <a:rPr lang="tr-TR" sz="2000" b="1" dirty="0" smtClean="0">
              <a:latin typeface="Arial" pitchFamily="34" charset="0"/>
              <a:cs typeface="Arial" pitchFamily="34" charset="0"/>
            </a:rPr>
            <a:t>Göz teması</a:t>
          </a:r>
        </a:p>
      </dgm:t>
    </dgm:pt>
    <dgm:pt modelId="{6ED53C75-3714-4552-9023-0A99AE8EB392}" type="parTrans" cxnId="{B09CF119-2924-48AF-83EE-1885A452E43C}">
      <dgm:prSet/>
      <dgm:spPr/>
      <dgm:t>
        <a:bodyPr/>
        <a:lstStyle/>
        <a:p>
          <a:endParaRPr lang="tr-TR" sz="1800" b="1">
            <a:latin typeface="Georgia" pitchFamily="18" charset="0"/>
          </a:endParaRPr>
        </a:p>
      </dgm:t>
    </dgm:pt>
    <dgm:pt modelId="{C2AF499E-1986-47D7-BC8A-B1068DC86EF1}" type="sibTrans" cxnId="{B09CF119-2924-48AF-83EE-1885A452E43C}">
      <dgm:prSet/>
      <dgm:spPr/>
      <dgm:t>
        <a:bodyPr/>
        <a:lstStyle/>
        <a:p>
          <a:endParaRPr lang="tr-TR" sz="1800" b="1">
            <a:latin typeface="Georgia" pitchFamily="18" charset="0"/>
          </a:endParaRPr>
        </a:p>
      </dgm:t>
    </dgm:pt>
    <dgm:pt modelId="{DA12E011-D2AB-4EED-99BF-A50350022F8F}">
      <dgm:prSet custT="1"/>
      <dgm:spPr/>
      <dgm:t>
        <a:bodyPr/>
        <a:lstStyle/>
        <a:p>
          <a:r>
            <a:rPr lang="tr-TR" sz="2000" b="1" dirty="0" smtClean="0">
              <a:latin typeface="Arial" pitchFamily="34" charset="0"/>
              <a:cs typeface="Arial" pitchFamily="34" charset="0"/>
            </a:rPr>
            <a:t>Mesafe</a:t>
          </a:r>
        </a:p>
      </dgm:t>
    </dgm:pt>
    <dgm:pt modelId="{F92104E6-9D93-48FC-83E5-2CBC42BF795C}" type="parTrans" cxnId="{7A1839B0-8CE5-44AE-86D6-C48EB2C0D6BA}">
      <dgm:prSet/>
      <dgm:spPr/>
      <dgm:t>
        <a:bodyPr/>
        <a:lstStyle/>
        <a:p>
          <a:endParaRPr lang="tr-TR" sz="1800" b="1">
            <a:latin typeface="Georgia" pitchFamily="18" charset="0"/>
          </a:endParaRPr>
        </a:p>
      </dgm:t>
    </dgm:pt>
    <dgm:pt modelId="{01CBF817-93A3-4130-914E-54A5875E15FD}" type="sibTrans" cxnId="{7A1839B0-8CE5-44AE-86D6-C48EB2C0D6BA}">
      <dgm:prSet/>
      <dgm:spPr/>
      <dgm:t>
        <a:bodyPr/>
        <a:lstStyle/>
        <a:p>
          <a:endParaRPr lang="tr-TR" sz="1800" b="1">
            <a:latin typeface="Georgia" pitchFamily="18" charset="0"/>
          </a:endParaRPr>
        </a:p>
      </dgm:t>
    </dgm:pt>
    <dgm:pt modelId="{5CF6D7F7-A44C-41C5-9162-B9099D20B898}">
      <dgm:prSet custT="1"/>
      <dgm:spPr/>
      <dgm:t>
        <a:bodyPr/>
        <a:lstStyle/>
        <a:p>
          <a:r>
            <a:rPr lang="tr-TR" sz="2000" b="1" dirty="0" smtClean="0">
              <a:latin typeface="Arial" pitchFamily="34" charset="0"/>
              <a:cs typeface="Arial" pitchFamily="34" charset="0"/>
            </a:rPr>
            <a:t>Dokunmak</a:t>
          </a:r>
          <a:r>
            <a:rPr lang="tr-TR" sz="1800" b="1" dirty="0" smtClean="0">
              <a:latin typeface="Georgia" pitchFamily="18" charset="0"/>
            </a:rPr>
            <a:t> </a:t>
          </a:r>
        </a:p>
      </dgm:t>
    </dgm:pt>
    <dgm:pt modelId="{65854507-E7FC-4EAA-9882-CE2C8E200DB5}" type="parTrans" cxnId="{38A7855A-14AD-4119-8302-F6DA1B484593}">
      <dgm:prSet/>
      <dgm:spPr/>
      <dgm:t>
        <a:bodyPr/>
        <a:lstStyle/>
        <a:p>
          <a:endParaRPr lang="tr-TR" sz="1800" b="1">
            <a:latin typeface="Georgia" pitchFamily="18" charset="0"/>
          </a:endParaRPr>
        </a:p>
      </dgm:t>
    </dgm:pt>
    <dgm:pt modelId="{BFD8D17A-52BE-4153-8A0F-CB281E966A9E}" type="sibTrans" cxnId="{38A7855A-14AD-4119-8302-F6DA1B484593}">
      <dgm:prSet/>
      <dgm:spPr/>
      <dgm:t>
        <a:bodyPr/>
        <a:lstStyle/>
        <a:p>
          <a:endParaRPr lang="tr-TR" sz="1800" b="1">
            <a:latin typeface="Georgia" pitchFamily="18" charset="0"/>
          </a:endParaRPr>
        </a:p>
      </dgm:t>
    </dgm:pt>
    <dgm:pt modelId="{A279D8A8-1FDE-4C58-9FEE-0E449859A102}">
      <dgm:prSet custT="1"/>
      <dgm:spPr/>
      <dgm:t>
        <a:bodyPr/>
        <a:lstStyle/>
        <a:p>
          <a:r>
            <a:rPr lang="tr-TR" sz="2000" b="1" dirty="0" smtClean="0">
              <a:latin typeface="Arial" pitchFamily="34" charset="0"/>
              <a:cs typeface="Arial" pitchFamily="34" charset="0"/>
            </a:rPr>
            <a:t>Olumlu yüz ifadesi</a:t>
          </a:r>
        </a:p>
      </dgm:t>
    </dgm:pt>
    <dgm:pt modelId="{2B42D276-2226-4485-A5CB-138945610A59}" type="parTrans" cxnId="{891FCCF5-2DBA-4A14-8530-7C0A2936A83D}">
      <dgm:prSet/>
      <dgm:spPr/>
      <dgm:t>
        <a:bodyPr/>
        <a:lstStyle/>
        <a:p>
          <a:endParaRPr lang="tr-TR" sz="1800" b="1">
            <a:latin typeface="Georgia" pitchFamily="18" charset="0"/>
          </a:endParaRPr>
        </a:p>
      </dgm:t>
    </dgm:pt>
    <dgm:pt modelId="{20ACD9EC-6C62-4FDE-9B09-3AF6451C7F2E}" type="sibTrans" cxnId="{891FCCF5-2DBA-4A14-8530-7C0A2936A83D}">
      <dgm:prSet/>
      <dgm:spPr/>
      <dgm:t>
        <a:bodyPr/>
        <a:lstStyle/>
        <a:p>
          <a:endParaRPr lang="tr-TR" sz="1800" b="1">
            <a:latin typeface="Georgia" pitchFamily="18" charset="0"/>
          </a:endParaRPr>
        </a:p>
      </dgm:t>
    </dgm:pt>
    <dgm:pt modelId="{33BCD4C0-1873-4FAB-A7D0-528CB0D5F9B3}">
      <dgm:prSet custT="1"/>
      <dgm:spPr/>
      <dgm:t>
        <a:bodyPr/>
        <a:lstStyle/>
        <a:p>
          <a:r>
            <a:rPr lang="tr-TR" sz="1800" b="1" dirty="0" smtClean="0">
              <a:latin typeface="Georgia" pitchFamily="18" charset="0"/>
            </a:rPr>
            <a:t>Beden duruşu</a:t>
          </a:r>
        </a:p>
      </dgm:t>
    </dgm:pt>
    <dgm:pt modelId="{0816DC72-EBC6-4554-A1EE-04C61604F365}" type="parTrans" cxnId="{F0DBB628-3AF8-4C7E-982B-D55F5534FB74}">
      <dgm:prSet/>
      <dgm:spPr/>
      <dgm:t>
        <a:bodyPr/>
        <a:lstStyle/>
        <a:p>
          <a:endParaRPr lang="tr-TR" sz="1800" b="1">
            <a:latin typeface="Georgia" pitchFamily="18" charset="0"/>
          </a:endParaRPr>
        </a:p>
      </dgm:t>
    </dgm:pt>
    <dgm:pt modelId="{06445965-5931-462D-B5DA-27B45198BDE9}" type="sibTrans" cxnId="{F0DBB628-3AF8-4C7E-982B-D55F5534FB74}">
      <dgm:prSet/>
      <dgm:spPr/>
      <dgm:t>
        <a:bodyPr/>
        <a:lstStyle/>
        <a:p>
          <a:endParaRPr lang="tr-TR" sz="1800" b="1">
            <a:latin typeface="Georgia" pitchFamily="18" charset="0"/>
          </a:endParaRPr>
        </a:p>
      </dgm:t>
    </dgm:pt>
    <dgm:pt modelId="{D27FDB54-55C3-4008-B03D-1EF548214FDD}">
      <dgm:prSet custT="1"/>
      <dgm:spPr/>
      <dgm:t>
        <a:bodyPr/>
        <a:lstStyle/>
        <a:p>
          <a:r>
            <a:rPr lang="tr-TR" sz="1800" b="1" dirty="0" smtClean="0">
              <a:latin typeface="Arial" pitchFamily="34" charset="0"/>
              <a:cs typeface="Arial" pitchFamily="34" charset="0"/>
            </a:rPr>
            <a:t>Söylenenleri dinlediğini belli etmek</a:t>
          </a:r>
        </a:p>
      </dgm:t>
    </dgm:pt>
    <dgm:pt modelId="{C79C0E54-08F5-4698-A19D-40FE4A5AAD86}" type="parTrans" cxnId="{8771DD17-621A-4122-87F4-67D9F3681C80}">
      <dgm:prSet/>
      <dgm:spPr/>
      <dgm:t>
        <a:bodyPr/>
        <a:lstStyle/>
        <a:p>
          <a:endParaRPr lang="tr-TR" sz="1800" b="1">
            <a:latin typeface="Georgia" pitchFamily="18" charset="0"/>
          </a:endParaRPr>
        </a:p>
      </dgm:t>
    </dgm:pt>
    <dgm:pt modelId="{007C1A9F-4F5C-4B19-B39C-E74E270EF552}" type="sibTrans" cxnId="{8771DD17-621A-4122-87F4-67D9F3681C80}">
      <dgm:prSet/>
      <dgm:spPr/>
      <dgm:t>
        <a:bodyPr/>
        <a:lstStyle/>
        <a:p>
          <a:endParaRPr lang="tr-TR" sz="1800" b="1">
            <a:latin typeface="Georgia" pitchFamily="18" charset="0"/>
          </a:endParaRPr>
        </a:p>
      </dgm:t>
    </dgm:pt>
    <dgm:pt modelId="{3DB33BA5-AA16-405C-9683-40C29B4333F0}" type="pres">
      <dgm:prSet presAssocID="{B7CFD1E0-C6C9-45DF-A60D-97144A952A8C}" presName="diagram" presStyleCnt="0">
        <dgm:presLayoutVars>
          <dgm:chPref val="1"/>
          <dgm:dir/>
          <dgm:animOne val="branch"/>
          <dgm:animLvl val="lvl"/>
          <dgm:resizeHandles/>
        </dgm:presLayoutVars>
      </dgm:prSet>
      <dgm:spPr/>
      <dgm:t>
        <a:bodyPr/>
        <a:lstStyle/>
        <a:p>
          <a:endParaRPr lang="tr-TR"/>
        </a:p>
      </dgm:t>
    </dgm:pt>
    <dgm:pt modelId="{3DAE885C-42F8-489B-AF43-A18A18A6079E}" type="pres">
      <dgm:prSet presAssocID="{E4F44195-F3F3-4325-8A7C-CCAA5D534B09}" presName="root" presStyleCnt="0"/>
      <dgm:spPr/>
    </dgm:pt>
    <dgm:pt modelId="{8EBA2676-A542-451E-96A4-097FC73C94A0}" type="pres">
      <dgm:prSet presAssocID="{E4F44195-F3F3-4325-8A7C-CCAA5D534B09}" presName="rootComposite" presStyleCnt="0"/>
      <dgm:spPr/>
    </dgm:pt>
    <dgm:pt modelId="{4E49052D-AED0-4BC7-82E1-58C4A45C911A}" type="pres">
      <dgm:prSet presAssocID="{E4F44195-F3F3-4325-8A7C-CCAA5D534B09}" presName="rootText" presStyleLbl="node1" presStyleIdx="0" presStyleCnt="2" custScaleX="351855" custScaleY="283375" custLinFactY="-100000" custLinFactNeighborX="-9601" custLinFactNeighborY="-163077"/>
      <dgm:spPr/>
      <dgm:t>
        <a:bodyPr/>
        <a:lstStyle/>
        <a:p>
          <a:endParaRPr lang="tr-TR"/>
        </a:p>
      </dgm:t>
    </dgm:pt>
    <dgm:pt modelId="{CD4BB7D7-D9A0-4DD5-9C8B-5DA8BDD95D90}" type="pres">
      <dgm:prSet presAssocID="{E4F44195-F3F3-4325-8A7C-CCAA5D534B09}" presName="rootConnector" presStyleLbl="node1" presStyleIdx="0" presStyleCnt="2"/>
      <dgm:spPr/>
      <dgm:t>
        <a:bodyPr/>
        <a:lstStyle/>
        <a:p>
          <a:endParaRPr lang="tr-TR"/>
        </a:p>
      </dgm:t>
    </dgm:pt>
    <dgm:pt modelId="{EDC1255A-51D2-4D09-A877-3EB04787A75E}" type="pres">
      <dgm:prSet presAssocID="{E4F44195-F3F3-4325-8A7C-CCAA5D534B09}" presName="childShape" presStyleCnt="0"/>
      <dgm:spPr/>
    </dgm:pt>
    <dgm:pt modelId="{EF0C646A-B1CC-4965-809F-61CFFDBC3DC4}" type="pres">
      <dgm:prSet presAssocID="{8701F0AD-AD74-4EDD-A06C-219366F5E5DC}" presName="Name13" presStyleLbl="parChTrans1D2" presStyleIdx="0" presStyleCnt="13"/>
      <dgm:spPr/>
      <dgm:t>
        <a:bodyPr/>
        <a:lstStyle/>
        <a:p>
          <a:endParaRPr lang="tr-TR"/>
        </a:p>
      </dgm:t>
    </dgm:pt>
    <dgm:pt modelId="{92EEE8A0-587B-4581-8A36-CB0C6B10B116}" type="pres">
      <dgm:prSet presAssocID="{9EACF697-A276-4A5C-A496-433B7AAC7294}" presName="childText" presStyleLbl="bgAcc1" presStyleIdx="0" presStyleCnt="13" custScaleX="248982" custLinFactNeighborX="11232" custLinFactNeighborY="5449">
        <dgm:presLayoutVars>
          <dgm:bulletEnabled val="1"/>
        </dgm:presLayoutVars>
      </dgm:prSet>
      <dgm:spPr/>
      <dgm:t>
        <a:bodyPr/>
        <a:lstStyle/>
        <a:p>
          <a:endParaRPr lang="tr-TR"/>
        </a:p>
      </dgm:t>
    </dgm:pt>
    <dgm:pt modelId="{689A6FAF-1F2F-430A-9E0C-64DA9506BE12}" type="pres">
      <dgm:prSet presAssocID="{CE7E39E7-43A1-4C18-80EA-00D6209ABA01}" presName="Name13" presStyleLbl="parChTrans1D2" presStyleIdx="1" presStyleCnt="13"/>
      <dgm:spPr/>
      <dgm:t>
        <a:bodyPr/>
        <a:lstStyle/>
        <a:p>
          <a:endParaRPr lang="tr-TR"/>
        </a:p>
      </dgm:t>
    </dgm:pt>
    <dgm:pt modelId="{978457A5-54A7-4685-AA7B-7977D8994EFC}" type="pres">
      <dgm:prSet presAssocID="{9712D84E-1083-4A40-A286-F6A4FEEF8CC4}" presName="childText" presStyleLbl="bgAcc1" presStyleIdx="1" presStyleCnt="13" custScaleX="248982">
        <dgm:presLayoutVars>
          <dgm:bulletEnabled val="1"/>
        </dgm:presLayoutVars>
      </dgm:prSet>
      <dgm:spPr/>
      <dgm:t>
        <a:bodyPr/>
        <a:lstStyle/>
        <a:p>
          <a:endParaRPr lang="tr-TR"/>
        </a:p>
      </dgm:t>
    </dgm:pt>
    <dgm:pt modelId="{92DFBA5E-5468-4B8D-9DB4-CF712F92C880}" type="pres">
      <dgm:prSet presAssocID="{440524F3-9D0B-4DFC-9DD0-6A5FCD1AFA43}" presName="Name13" presStyleLbl="parChTrans1D2" presStyleIdx="2" presStyleCnt="13"/>
      <dgm:spPr/>
      <dgm:t>
        <a:bodyPr/>
        <a:lstStyle/>
        <a:p>
          <a:endParaRPr lang="tr-TR"/>
        </a:p>
      </dgm:t>
    </dgm:pt>
    <dgm:pt modelId="{B94C041D-3AB3-4F56-AD55-352FED08C95A}" type="pres">
      <dgm:prSet presAssocID="{DD5D1501-27DF-4215-A4A4-B156002D1BC4}" presName="childText" presStyleLbl="bgAcc1" presStyleIdx="2" presStyleCnt="13" custScaleX="248982">
        <dgm:presLayoutVars>
          <dgm:bulletEnabled val="1"/>
        </dgm:presLayoutVars>
      </dgm:prSet>
      <dgm:spPr/>
      <dgm:t>
        <a:bodyPr/>
        <a:lstStyle/>
        <a:p>
          <a:endParaRPr lang="tr-TR"/>
        </a:p>
      </dgm:t>
    </dgm:pt>
    <dgm:pt modelId="{072D2B6A-8D91-479C-AF18-F47806F890EA}" type="pres">
      <dgm:prSet presAssocID="{6F8BB878-E129-4EC0-84C8-88DEA7DA5917}" presName="Name13" presStyleLbl="parChTrans1D2" presStyleIdx="3" presStyleCnt="13"/>
      <dgm:spPr/>
      <dgm:t>
        <a:bodyPr/>
        <a:lstStyle/>
        <a:p>
          <a:endParaRPr lang="tr-TR"/>
        </a:p>
      </dgm:t>
    </dgm:pt>
    <dgm:pt modelId="{F1952BF9-839F-4F97-B871-D2DBC5DDEF5C}" type="pres">
      <dgm:prSet presAssocID="{01E7F3A4-8DFE-4607-ABC7-6323822CE141}" presName="childText" presStyleLbl="bgAcc1" presStyleIdx="3" presStyleCnt="13" custScaleX="248982">
        <dgm:presLayoutVars>
          <dgm:bulletEnabled val="1"/>
        </dgm:presLayoutVars>
      </dgm:prSet>
      <dgm:spPr/>
      <dgm:t>
        <a:bodyPr/>
        <a:lstStyle/>
        <a:p>
          <a:endParaRPr lang="tr-TR"/>
        </a:p>
      </dgm:t>
    </dgm:pt>
    <dgm:pt modelId="{CAE23E01-FBBA-4924-B322-54A630EF519F}" type="pres">
      <dgm:prSet presAssocID="{6704816E-2F2D-45AC-9A40-993B38690847}" presName="Name13" presStyleLbl="parChTrans1D2" presStyleIdx="4" presStyleCnt="13"/>
      <dgm:spPr/>
      <dgm:t>
        <a:bodyPr/>
        <a:lstStyle/>
        <a:p>
          <a:endParaRPr lang="tr-TR"/>
        </a:p>
      </dgm:t>
    </dgm:pt>
    <dgm:pt modelId="{56E5EB69-8186-48B6-A7B8-CAD92DF2BC0E}" type="pres">
      <dgm:prSet presAssocID="{73601916-CC62-4540-99AF-6991B800C5D4}" presName="childText" presStyleLbl="bgAcc1" presStyleIdx="4" presStyleCnt="13" custScaleX="248982">
        <dgm:presLayoutVars>
          <dgm:bulletEnabled val="1"/>
        </dgm:presLayoutVars>
      </dgm:prSet>
      <dgm:spPr/>
      <dgm:t>
        <a:bodyPr/>
        <a:lstStyle/>
        <a:p>
          <a:endParaRPr lang="tr-TR"/>
        </a:p>
      </dgm:t>
    </dgm:pt>
    <dgm:pt modelId="{18382A0B-AB82-4295-8E03-5BADDBC64F0E}" type="pres">
      <dgm:prSet presAssocID="{B97F3767-ABFC-401A-8020-E4023B64086A}" presName="Name13" presStyleLbl="parChTrans1D2" presStyleIdx="5" presStyleCnt="13"/>
      <dgm:spPr/>
      <dgm:t>
        <a:bodyPr/>
        <a:lstStyle/>
        <a:p>
          <a:endParaRPr lang="tr-TR"/>
        </a:p>
      </dgm:t>
    </dgm:pt>
    <dgm:pt modelId="{69FC3DDB-FE5C-47D7-A154-25C445597A20}" type="pres">
      <dgm:prSet presAssocID="{E3F175A6-161F-4B4D-849A-3931BE6A744E}" presName="childText" presStyleLbl="bgAcc1" presStyleIdx="5" presStyleCnt="13" custScaleX="248982">
        <dgm:presLayoutVars>
          <dgm:bulletEnabled val="1"/>
        </dgm:presLayoutVars>
      </dgm:prSet>
      <dgm:spPr/>
      <dgm:t>
        <a:bodyPr/>
        <a:lstStyle/>
        <a:p>
          <a:endParaRPr lang="tr-TR"/>
        </a:p>
      </dgm:t>
    </dgm:pt>
    <dgm:pt modelId="{B0CFD781-4E10-4234-B4AD-B4A3E774AB3A}" type="pres">
      <dgm:prSet presAssocID="{9F7EB5DF-D686-4104-933E-0F9F0E3DD9C2}" presName="root" presStyleCnt="0"/>
      <dgm:spPr/>
    </dgm:pt>
    <dgm:pt modelId="{E53661C8-5A59-41A9-A2A0-4BAD16915CFA}" type="pres">
      <dgm:prSet presAssocID="{9F7EB5DF-D686-4104-933E-0F9F0E3DD9C2}" presName="rootComposite" presStyleCnt="0"/>
      <dgm:spPr/>
    </dgm:pt>
    <dgm:pt modelId="{D48EEDD8-CD15-4C42-9C1D-949DEBAEF581}" type="pres">
      <dgm:prSet presAssocID="{9F7EB5DF-D686-4104-933E-0F9F0E3DD9C2}" presName="rootText" presStyleLbl="node1" presStyleIdx="1" presStyleCnt="2" custScaleX="328140" custScaleY="278157" custLinFactNeighborX="3334" custLinFactNeighborY="7590"/>
      <dgm:spPr/>
      <dgm:t>
        <a:bodyPr/>
        <a:lstStyle/>
        <a:p>
          <a:endParaRPr lang="tr-TR"/>
        </a:p>
      </dgm:t>
    </dgm:pt>
    <dgm:pt modelId="{A52A6846-5E5F-41A6-9D28-04584E6701ED}" type="pres">
      <dgm:prSet presAssocID="{9F7EB5DF-D686-4104-933E-0F9F0E3DD9C2}" presName="rootConnector" presStyleLbl="node1" presStyleIdx="1" presStyleCnt="2"/>
      <dgm:spPr/>
      <dgm:t>
        <a:bodyPr/>
        <a:lstStyle/>
        <a:p>
          <a:endParaRPr lang="tr-TR"/>
        </a:p>
      </dgm:t>
    </dgm:pt>
    <dgm:pt modelId="{735BEC97-9BBA-4436-9D3B-21CBCA330309}" type="pres">
      <dgm:prSet presAssocID="{9F7EB5DF-D686-4104-933E-0F9F0E3DD9C2}" presName="childShape" presStyleCnt="0"/>
      <dgm:spPr/>
    </dgm:pt>
    <dgm:pt modelId="{06F23657-0424-45D4-99B4-F0DA0461ADD5}" type="pres">
      <dgm:prSet presAssocID="{1D37F79F-A13D-411F-8671-96D7841DEC5E}" presName="Name13" presStyleLbl="parChTrans1D2" presStyleIdx="6" presStyleCnt="13"/>
      <dgm:spPr/>
      <dgm:t>
        <a:bodyPr/>
        <a:lstStyle/>
        <a:p>
          <a:endParaRPr lang="tr-TR"/>
        </a:p>
      </dgm:t>
    </dgm:pt>
    <dgm:pt modelId="{D7B4F24F-111C-4B2D-A8A4-F78A2E588A25}" type="pres">
      <dgm:prSet presAssocID="{543F2B82-0A23-40EC-A6CE-7AC1A7B7C88D}" presName="childText" presStyleLbl="bgAcc1" presStyleIdx="6" presStyleCnt="13" custScaleX="250994">
        <dgm:presLayoutVars>
          <dgm:bulletEnabled val="1"/>
        </dgm:presLayoutVars>
      </dgm:prSet>
      <dgm:spPr/>
      <dgm:t>
        <a:bodyPr/>
        <a:lstStyle/>
        <a:p>
          <a:endParaRPr lang="tr-TR"/>
        </a:p>
      </dgm:t>
    </dgm:pt>
    <dgm:pt modelId="{A4106352-A6DC-4D30-88E2-90D0713581D6}" type="pres">
      <dgm:prSet presAssocID="{6ED53C75-3714-4552-9023-0A99AE8EB392}" presName="Name13" presStyleLbl="parChTrans1D2" presStyleIdx="7" presStyleCnt="13"/>
      <dgm:spPr/>
      <dgm:t>
        <a:bodyPr/>
        <a:lstStyle/>
        <a:p>
          <a:endParaRPr lang="tr-TR"/>
        </a:p>
      </dgm:t>
    </dgm:pt>
    <dgm:pt modelId="{1DF77F92-DE9C-4CEE-86DA-6E68AC4F40D1}" type="pres">
      <dgm:prSet presAssocID="{1637865F-44F9-4710-A3AA-C95DAFFA5478}" presName="childText" presStyleLbl="bgAcc1" presStyleIdx="7" presStyleCnt="13" custScaleX="250994">
        <dgm:presLayoutVars>
          <dgm:bulletEnabled val="1"/>
        </dgm:presLayoutVars>
      </dgm:prSet>
      <dgm:spPr/>
      <dgm:t>
        <a:bodyPr/>
        <a:lstStyle/>
        <a:p>
          <a:endParaRPr lang="tr-TR"/>
        </a:p>
      </dgm:t>
    </dgm:pt>
    <dgm:pt modelId="{D4DE52B2-EFCC-4E83-997B-2EFB94EE20D6}" type="pres">
      <dgm:prSet presAssocID="{F92104E6-9D93-48FC-83E5-2CBC42BF795C}" presName="Name13" presStyleLbl="parChTrans1D2" presStyleIdx="8" presStyleCnt="13"/>
      <dgm:spPr/>
      <dgm:t>
        <a:bodyPr/>
        <a:lstStyle/>
        <a:p>
          <a:endParaRPr lang="tr-TR"/>
        </a:p>
      </dgm:t>
    </dgm:pt>
    <dgm:pt modelId="{22683006-5B6D-43BE-BB05-BE0919EDE7C0}" type="pres">
      <dgm:prSet presAssocID="{DA12E011-D2AB-4EED-99BF-A50350022F8F}" presName="childText" presStyleLbl="bgAcc1" presStyleIdx="8" presStyleCnt="13" custScaleX="250994">
        <dgm:presLayoutVars>
          <dgm:bulletEnabled val="1"/>
        </dgm:presLayoutVars>
      </dgm:prSet>
      <dgm:spPr/>
      <dgm:t>
        <a:bodyPr/>
        <a:lstStyle/>
        <a:p>
          <a:endParaRPr lang="tr-TR"/>
        </a:p>
      </dgm:t>
    </dgm:pt>
    <dgm:pt modelId="{93DAFF9C-F99F-4297-9243-7B9C8298CD24}" type="pres">
      <dgm:prSet presAssocID="{65854507-E7FC-4EAA-9882-CE2C8E200DB5}" presName="Name13" presStyleLbl="parChTrans1D2" presStyleIdx="9" presStyleCnt="13"/>
      <dgm:spPr/>
      <dgm:t>
        <a:bodyPr/>
        <a:lstStyle/>
        <a:p>
          <a:endParaRPr lang="tr-TR"/>
        </a:p>
      </dgm:t>
    </dgm:pt>
    <dgm:pt modelId="{2DA8C1A3-1ADD-4ACD-B1E9-BA58B14C0D6C}" type="pres">
      <dgm:prSet presAssocID="{5CF6D7F7-A44C-41C5-9162-B9099D20B898}" presName="childText" presStyleLbl="bgAcc1" presStyleIdx="9" presStyleCnt="13" custScaleX="250994">
        <dgm:presLayoutVars>
          <dgm:bulletEnabled val="1"/>
        </dgm:presLayoutVars>
      </dgm:prSet>
      <dgm:spPr/>
      <dgm:t>
        <a:bodyPr/>
        <a:lstStyle/>
        <a:p>
          <a:endParaRPr lang="tr-TR"/>
        </a:p>
      </dgm:t>
    </dgm:pt>
    <dgm:pt modelId="{846A71D4-E969-4E70-8D41-2ECA7638205B}" type="pres">
      <dgm:prSet presAssocID="{2B42D276-2226-4485-A5CB-138945610A59}" presName="Name13" presStyleLbl="parChTrans1D2" presStyleIdx="10" presStyleCnt="13"/>
      <dgm:spPr/>
      <dgm:t>
        <a:bodyPr/>
        <a:lstStyle/>
        <a:p>
          <a:endParaRPr lang="tr-TR"/>
        </a:p>
      </dgm:t>
    </dgm:pt>
    <dgm:pt modelId="{46F1C429-2367-4FE7-8465-F534D1EF02A7}" type="pres">
      <dgm:prSet presAssocID="{A279D8A8-1FDE-4C58-9FEE-0E449859A102}" presName="childText" presStyleLbl="bgAcc1" presStyleIdx="10" presStyleCnt="13" custScaleX="250994">
        <dgm:presLayoutVars>
          <dgm:bulletEnabled val="1"/>
        </dgm:presLayoutVars>
      </dgm:prSet>
      <dgm:spPr/>
      <dgm:t>
        <a:bodyPr/>
        <a:lstStyle/>
        <a:p>
          <a:endParaRPr lang="tr-TR"/>
        </a:p>
      </dgm:t>
    </dgm:pt>
    <dgm:pt modelId="{03680BD3-C5DC-436E-8EA3-B5441F931FB8}" type="pres">
      <dgm:prSet presAssocID="{0816DC72-EBC6-4554-A1EE-04C61604F365}" presName="Name13" presStyleLbl="parChTrans1D2" presStyleIdx="11" presStyleCnt="13"/>
      <dgm:spPr/>
      <dgm:t>
        <a:bodyPr/>
        <a:lstStyle/>
        <a:p>
          <a:endParaRPr lang="tr-TR"/>
        </a:p>
      </dgm:t>
    </dgm:pt>
    <dgm:pt modelId="{743239D6-7240-4D0F-A2E9-9C01A0DCB577}" type="pres">
      <dgm:prSet presAssocID="{33BCD4C0-1873-4FAB-A7D0-528CB0D5F9B3}" presName="childText" presStyleLbl="bgAcc1" presStyleIdx="11" presStyleCnt="13" custScaleX="250994">
        <dgm:presLayoutVars>
          <dgm:bulletEnabled val="1"/>
        </dgm:presLayoutVars>
      </dgm:prSet>
      <dgm:spPr/>
      <dgm:t>
        <a:bodyPr/>
        <a:lstStyle/>
        <a:p>
          <a:endParaRPr lang="tr-TR"/>
        </a:p>
      </dgm:t>
    </dgm:pt>
    <dgm:pt modelId="{AC1D1921-8425-4D89-AA72-BF9187824711}" type="pres">
      <dgm:prSet presAssocID="{C79C0E54-08F5-4698-A19D-40FE4A5AAD86}" presName="Name13" presStyleLbl="parChTrans1D2" presStyleIdx="12" presStyleCnt="13"/>
      <dgm:spPr/>
      <dgm:t>
        <a:bodyPr/>
        <a:lstStyle/>
        <a:p>
          <a:endParaRPr lang="tr-TR"/>
        </a:p>
      </dgm:t>
    </dgm:pt>
    <dgm:pt modelId="{CCD9A519-AE9C-4AEC-825C-7D31EA6AE564}" type="pres">
      <dgm:prSet presAssocID="{D27FDB54-55C3-4008-B03D-1EF548214FDD}" presName="childText" presStyleLbl="bgAcc1" presStyleIdx="12" presStyleCnt="13" custScaleX="250994">
        <dgm:presLayoutVars>
          <dgm:bulletEnabled val="1"/>
        </dgm:presLayoutVars>
      </dgm:prSet>
      <dgm:spPr/>
      <dgm:t>
        <a:bodyPr/>
        <a:lstStyle/>
        <a:p>
          <a:endParaRPr lang="tr-TR"/>
        </a:p>
      </dgm:t>
    </dgm:pt>
  </dgm:ptLst>
  <dgm:cxnLst>
    <dgm:cxn modelId="{D2944832-9EFA-481B-BCA9-65E44625BE8D}" type="presOf" srcId="{DD5D1501-27DF-4215-A4A4-B156002D1BC4}" destId="{B94C041D-3AB3-4F56-AD55-352FED08C95A}" srcOrd="0" destOrd="0" presId="urn:microsoft.com/office/officeart/2005/8/layout/hierarchy3"/>
    <dgm:cxn modelId="{B09CF119-2924-48AF-83EE-1885A452E43C}" srcId="{9F7EB5DF-D686-4104-933E-0F9F0E3DD9C2}" destId="{1637865F-44F9-4710-A3AA-C95DAFFA5478}" srcOrd="1" destOrd="0" parTransId="{6ED53C75-3714-4552-9023-0A99AE8EB392}" sibTransId="{C2AF499E-1986-47D7-BC8A-B1068DC86EF1}"/>
    <dgm:cxn modelId="{73D47631-7956-4EE6-BC6A-8B30C3085212}" srcId="{E4F44195-F3F3-4325-8A7C-CCAA5D534B09}" destId="{01E7F3A4-8DFE-4607-ABC7-6323822CE141}" srcOrd="3" destOrd="0" parTransId="{6F8BB878-E129-4EC0-84C8-88DEA7DA5917}" sibTransId="{7EAE7243-D924-400D-AD1E-3860083777FC}"/>
    <dgm:cxn modelId="{81FE8F9E-605F-4E12-A0B7-685022AF7466}" type="presOf" srcId="{C79C0E54-08F5-4698-A19D-40FE4A5AAD86}" destId="{AC1D1921-8425-4D89-AA72-BF9187824711}" srcOrd="0" destOrd="0" presId="urn:microsoft.com/office/officeart/2005/8/layout/hierarchy3"/>
    <dgm:cxn modelId="{271BB3B3-EEBF-4FDE-B8A0-8F827AF07E1B}" type="presOf" srcId="{8701F0AD-AD74-4EDD-A06C-219366F5E5DC}" destId="{EF0C646A-B1CC-4965-809F-61CFFDBC3DC4}" srcOrd="0" destOrd="0" presId="urn:microsoft.com/office/officeart/2005/8/layout/hierarchy3"/>
    <dgm:cxn modelId="{6739F709-0BE2-48FB-9ECD-62AAEAA853CB}" type="presOf" srcId="{440524F3-9D0B-4DFC-9DD0-6A5FCD1AFA43}" destId="{92DFBA5E-5468-4B8D-9DB4-CF712F92C880}" srcOrd="0" destOrd="0" presId="urn:microsoft.com/office/officeart/2005/8/layout/hierarchy3"/>
    <dgm:cxn modelId="{4441D354-80DB-4D8B-ACE8-49F7814D4B4E}" srcId="{E4F44195-F3F3-4325-8A7C-CCAA5D534B09}" destId="{E3F175A6-161F-4B4D-849A-3931BE6A744E}" srcOrd="5" destOrd="0" parTransId="{B97F3767-ABFC-401A-8020-E4023B64086A}" sibTransId="{02DDA545-5893-4161-86E4-978E52A0BC04}"/>
    <dgm:cxn modelId="{BE19BD4D-DF82-4330-8962-F2E072226F69}" type="presOf" srcId="{E3F175A6-161F-4B4D-849A-3931BE6A744E}" destId="{69FC3DDB-FE5C-47D7-A154-25C445597A20}" srcOrd="0" destOrd="0" presId="urn:microsoft.com/office/officeart/2005/8/layout/hierarchy3"/>
    <dgm:cxn modelId="{38A7855A-14AD-4119-8302-F6DA1B484593}" srcId="{9F7EB5DF-D686-4104-933E-0F9F0E3DD9C2}" destId="{5CF6D7F7-A44C-41C5-9162-B9099D20B898}" srcOrd="3" destOrd="0" parTransId="{65854507-E7FC-4EAA-9882-CE2C8E200DB5}" sibTransId="{BFD8D17A-52BE-4153-8A0F-CB281E966A9E}"/>
    <dgm:cxn modelId="{7D457B07-E1DC-47DF-BE04-FFAA1F18D581}" srcId="{9F7EB5DF-D686-4104-933E-0F9F0E3DD9C2}" destId="{543F2B82-0A23-40EC-A6CE-7AC1A7B7C88D}" srcOrd="0" destOrd="0" parTransId="{1D37F79F-A13D-411F-8671-96D7841DEC5E}" sibTransId="{4888E496-E086-4B25-A050-D8E689E21DF3}"/>
    <dgm:cxn modelId="{EE965AEC-008F-4086-B062-C2EA78103185}" type="presOf" srcId="{33BCD4C0-1873-4FAB-A7D0-528CB0D5F9B3}" destId="{743239D6-7240-4D0F-A2E9-9C01A0DCB577}" srcOrd="0" destOrd="0" presId="urn:microsoft.com/office/officeart/2005/8/layout/hierarchy3"/>
    <dgm:cxn modelId="{0651D923-E30B-4EC4-A5EE-124E40F304F1}" type="presOf" srcId="{F92104E6-9D93-48FC-83E5-2CBC42BF795C}" destId="{D4DE52B2-EFCC-4E83-997B-2EFB94EE20D6}" srcOrd="0" destOrd="0" presId="urn:microsoft.com/office/officeart/2005/8/layout/hierarchy3"/>
    <dgm:cxn modelId="{7A3260ED-5236-4F89-9781-9BFFD3568F47}" type="presOf" srcId="{9F7EB5DF-D686-4104-933E-0F9F0E3DD9C2}" destId="{D48EEDD8-CD15-4C42-9C1D-949DEBAEF581}" srcOrd="0" destOrd="0" presId="urn:microsoft.com/office/officeart/2005/8/layout/hierarchy3"/>
    <dgm:cxn modelId="{8771DD17-621A-4122-87F4-67D9F3681C80}" srcId="{9F7EB5DF-D686-4104-933E-0F9F0E3DD9C2}" destId="{D27FDB54-55C3-4008-B03D-1EF548214FDD}" srcOrd="6" destOrd="0" parTransId="{C79C0E54-08F5-4698-A19D-40FE4A5AAD86}" sibTransId="{007C1A9F-4F5C-4B19-B39C-E74E270EF552}"/>
    <dgm:cxn modelId="{444696A6-1765-49E7-9D8A-2D7CF9DE0D72}" type="presOf" srcId="{A279D8A8-1FDE-4C58-9FEE-0E449859A102}" destId="{46F1C429-2367-4FE7-8465-F534D1EF02A7}" srcOrd="0" destOrd="0" presId="urn:microsoft.com/office/officeart/2005/8/layout/hierarchy3"/>
    <dgm:cxn modelId="{AE6C6122-F3BD-46CD-97E1-4B50433B26EE}" type="presOf" srcId="{0816DC72-EBC6-4554-A1EE-04C61604F365}" destId="{03680BD3-C5DC-436E-8EA3-B5441F931FB8}" srcOrd="0" destOrd="0" presId="urn:microsoft.com/office/officeart/2005/8/layout/hierarchy3"/>
    <dgm:cxn modelId="{7FE4143E-B5A3-45BF-86D2-0931B03DE6A4}" type="presOf" srcId="{2B42D276-2226-4485-A5CB-138945610A59}" destId="{846A71D4-E969-4E70-8D41-2ECA7638205B}" srcOrd="0" destOrd="0" presId="urn:microsoft.com/office/officeart/2005/8/layout/hierarchy3"/>
    <dgm:cxn modelId="{C7A0189C-5787-4944-91A3-790F50F2B2AD}" type="presOf" srcId="{6F8BB878-E129-4EC0-84C8-88DEA7DA5917}" destId="{072D2B6A-8D91-479C-AF18-F47806F890EA}" srcOrd="0" destOrd="0" presId="urn:microsoft.com/office/officeart/2005/8/layout/hierarchy3"/>
    <dgm:cxn modelId="{F627E461-5C75-46B8-B525-5FED736E3D54}" type="presOf" srcId="{65854507-E7FC-4EAA-9882-CE2C8E200DB5}" destId="{93DAFF9C-F99F-4297-9243-7B9C8298CD24}" srcOrd="0" destOrd="0" presId="urn:microsoft.com/office/officeart/2005/8/layout/hierarchy3"/>
    <dgm:cxn modelId="{985942C7-54E1-4E21-A840-491065E4BB53}" srcId="{E4F44195-F3F3-4325-8A7C-CCAA5D534B09}" destId="{9EACF697-A276-4A5C-A496-433B7AAC7294}" srcOrd="0" destOrd="0" parTransId="{8701F0AD-AD74-4EDD-A06C-219366F5E5DC}" sibTransId="{434871F3-6F18-4DC1-8420-A261C73E1D53}"/>
    <dgm:cxn modelId="{D4FC0FD5-D206-4666-97CF-1434D2B6AB37}" srcId="{E4F44195-F3F3-4325-8A7C-CCAA5D534B09}" destId="{73601916-CC62-4540-99AF-6991B800C5D4}" srcOrd="4" destOrd="0" parTransId="{6704816E-2F2D-45AC-9A40-993B38690847}" sibTransId="{B58DFD46-0475-4669-96A3-107A62305587}"/>
    <dgm:cxn modelId="{12F01017-D8CA-4DB9-A83C-E80D372E217E}" type="presOf" srcId="{73601916-CC62-4540-99AF-6991B800C5D4}" destId="{56E5EB69-8186-48B6-A7B8-CAD92DF2BC0E}" srcOrd="0" destOrd="0" presId="urn:microsoft.com/office/officeart/2005/8/layout/hierarchy3"/>
    <dgm:cxn modelId="{46FF1D33-A12D-4510-B59D-C0D21D3903E9}" type="presOf" srcId="{543F2B82-0A23-40EC-A6CE-7AC1A7B7C88D}" destId="{D7B4F24F-111C-4B2D-A8A4-F78A2E588A25}" srcOrd="0" destOrd="0" presId="urn:microsoft.com/office/officeart/2005/8/layout/hierarchy3"/>
    <dgm:cxn modelId="{4DF2828A-39B8-4731-A006-4913DE13474E}" srcId="{B7CFD1E0-C6C9-45DF-A60D-97144A952A8C}" destId="{9F7EB5DF-D686-4104-933E-0F9F0E3DD9C2}" srcOrd="1" destOrd="0" parTransId="{6C5326B0-8F9A-42F2-9987-6F99D333F960}" sibTransId="{C4920329-CB5F-4933-8812-C41A69A3CDA9}"/>
    <dgm:cxn modelId="{5C4E15AD-9790-4D7E-AEC3-E9E921925C8D}" srcId="{E4F44195-F3F3-4325-8A7C-CCAA5D534B09}" destId="{9712D84E-1083-4A40-A286-F6A4FEEF8CC4}" srcOrd="1" destOrd="0" parTransId="{CE7E39E7-43A1-4C18-80EA-00D6209ABA01}" sibTransId="{2B3AD479-12E4-4DA8-8FB9-8B4A863BAAD8}"/>
    <dgm:cxn modelId="{6D86A8BA-0E94-46DC-ADA6-F324C59AF956}" type="presOf" srcId="{D27FDB54-55C3-4008-B03D-1EF548214FDD}" destId="{CCD9A519-AE9C-4AEC-825C-7D31EA6AE564}" srcOrd="0" destOrd="0" presId="urn:microsoft.com/office/officeart/2005/8/layout/hierarchy3"/>
    <dgm:cxn modelId="{ECE18DCF-FF39-4FC9-8E45-5BB8DB9F5D3F}" type="presOf" srcId="{6ED53C75-3714-4552-9023-0A99AE8EB392}" destId="{A4106352-A6DC-4D30-88E2-90D0713581D6}" srcOrd="0" destOrd="0" presId="urn:microsoft.com/office/officeart/2005/8/layout/hierarchy3"/>
    <dgm:cxn modelId="{C6E345C8-7CF9-43B3-8F0A-14EB2DA015B4}" type="presOf" srcId="{01E7F3A4-8DFE-4607-ABC7-6323822CE141}" destId="{F1952BF9-839F-4F97-B871-D2DBC5DDEF5C}" srcOrd="0" destOrd="0" presId="urn:microsoft.com/office/officeart/2005/8/layout/hierarchy3"/>
    <dgm:cxn modelId="{DDE9CFFF-93E2-4BE8-A693-D0F80DD0B626}" srcId="{E4F44195-F3F3-4325-8A7C-CCAA5D534B09}" destId="{DD5D1501-27DF-4215-A4A4-B156002D1BC4}" srcOrd="2" destOrd="0" parTransId="{440524F3-9D0B-4DFC-9DD0-6A5FCD1AFA43}" sibTransId="{DE173618-FB5D-465B-A158-257CE2A91DE8}"/>
    <dgm:cxn modelId="{3FAEDCCF-A88C-4832-A2F7-E669D5E37DA2}" type="presOf" srcId="{E4F44195-F3F3-4325-8A7C-CCAA5D534B09}" destId="{4E49052D-AED0-4BC7-82E1-58C4A45C911A}" srcOrd="0" destOrd="0" presId="urn:microsoft.com/office/officeart/2005/8/layout/hierarchy3"/>
    <dgm:cxn modelId="{891FCCF5-2DBA-4A14-8530-7C0A2936A83D}" srcId="{9F7EB5DF-D686-4104-933E-0F9F0E3DD9C2}" destId="{A279D8A8-1FDE-4C58-9FEE-0E449859A102}" srcOrd="4" destOrd="0" parTransId="{2B42D276-2226-4485-A5CB-138945610A59}" sibTransId="{20ACD9EC-6C62-4FDE-9B09-3AF6451C7F2E}"/>
    <dgm:cxn modelId="{A888A130-E648-4362-938F-AFC9D5D41875}" type="presOf" srcId="{1637865F-44F9-4710-A3AA-C95DAFFA5478}" destId="{1DF77F92-DE9C-4CEE-86DA-6E68AC4F40D1}" srcOrd="0" destOrd="0" presId="urn:microsoft.com/office/officeart/2005/8/layout/hierarchy3"/>
    <dgm:cxn modelId="{C48100A4-F38F-467D-96EB-FF9429E685F8}" type="presOf" srcId="{9F7EB5DF-D686-4104-933E-0F9F0E3DD9C2}" destId="{A52A6846-5E5F-41A6-9D28-04584E6701ED}" srcOrd="1" destOrd="0" presId="urn:microsoft.com/office/officeart/2005/8/layout/hierarchy3"/>
    <dgm:cxn modelId="{8707C111-DD3D-4EEC-BD4B-091BEE851B66}" type="presOf" srcId="{B97F3767-ABFC-401A-8020-E4023B64086A}" destId="{18382A0B-AB82-4295-8E03-5BADDBC64F0E}" srcOrd="0" destOrd="0" presId="urn:microsoft.com/office/officeart/2005/8/layout/hierarchy3"/>
    <dgm:cxn modelId="{440F2431-DDFC-421B-B706-C41A675642F4}" type="presOf" srcId="{5CF6D7F7-A44C-41C5-9162-B9099D20B898}" destId="{2DA8C1A3-1ADD-4ACD-B1E9-BA58B14C0D6C}" srcOrd="0" destOrd="0" presId="urn:microsoft.com/office/officeart/2005/8/layout/hierarchy3"/>
    <dgm:cxn modelId="{7A1839B0-8CE5-44AE-86D6-C48EB2C0D6BA}" srcId="{9F7EB5DF-D686-4104-933E-0F9F0E3DD9C2}" destId="{DA12E011-D2AB-4EED-99BF-A50350022F8F}" srcOrd="2" destOrd="0" parTransId="{F92104E6-9D93-48FC-83E5-2CBC42BF795C}" sibTransId="{01CBF817-93A3-4130-914E-54A5875E15FD}"/>
    <dgm:cxn modelId="{E9454C49-D7C0-4AB3-A3E5-4E3300A426BE}" type="presOf" srcId="{B7CFD1E0-C6C9-45DF-A60D-97144A952A8C}" destId="{3DB33BA5-AA16-405C-9683-40C29B4333F0}" srcOrd="0" destOrd="0" presId="urn:microsoft.com/office/officeart/2005/8/layout/hierarchy3"/>
    <dgm:cxn modelId="{91B53677-D0C1-4F84-8D0B-0F03639E6982}" type="presOf" srcId="{CE7E39E7-43A1-4C18-80EA-00D6209ABA01}" destId="{689A6FAF-1F2F-430A-9E0C-64DA9506BE12}" srcOrd="0" destOrd="0" presId="urn:microsoft.com/office/officeart/2005/8/layout/hierarchy3"/>
    <dgm:cxn modelId="{761C75C6-8143-4C75-BDC7-C9DF24422CF2}" type="presOf" srcId="{9712D84E-1083-4A40-A286-F6A4FEEF8CC4}" destId="{978457A5-54A7-4685-AA7B-7977D8994EFC}" srcOrd="0" destOrd="0" presId="urn:microsoft.com/office/officeart/2005/8/layout/hierarchy3"/>
    <dgm:cxn modelId="{6E881020-FD4F-4D92-B722-2A825BFEC55E}" type="presOf" srcId="{E4F44195-F3F3-4325-8A7C-CCAA5D534B09}" destId="{CD4BB7D7-D9A0-4DD5-9C8B-5DA8BDD95D90}" srcOrd="1" destOrd="0" presId="urn:microsoft.com/office/officeart/2005/8/layout/hierarchy3"/>
    <dgm:cxn modelId="{0D0B11A7-88A7-4892-8DBD-25B4A25DA991}" type="presOf" srcId="{6704816E-2F2D-45AC-9A40-993B38690847}" destId="{CAE23E01-FBBA-4924-B322-54A630EF519F}" srcOrd="0" destOrd="0" presId="urn:microsoft.com/office/officeart/2005/8/layout/hierarchy3"/>
    <dgm:cxn modelId="{F0DBB628-3AF8-4C7E-982B-D55F5534FB74}" srcId="{9F7EB5DF-D686-4104-933E-0F9F0E3DD9C2}" destId="{33BCD4C0-1873-4FAB-A7D0-528CB0D5F9B3}" srcOrd="5" destOrd="0" parTransId="{0816DC72-EBC6-4554-A1EE-04C61604F365}" sibTransId="{06445965-5931-462D-B5DA-27B45198BDE9}"/>
    <dgm:cxn modelId="{C0AF6A8F-5944-41FD-938D-65D8AC8CD14E}" type="presOf" srcId="{9EACF697-A276-4A5C-A496-433B7AAC7294}" destId="{92EEE8A0-587B-4581-8A36-CB0C6B10B116}" srcOrd="0" destOrd="0" presId="urn:microsoft.com/office/officeart/2005/8/layout/hierarchy3"/>
    <dgm:cxn modelId="{8256776C-D9E0-4AA8-8539-D59AD900EBCC}" type="presOf" srcId="{DA12E011-D2AB-4EED-99BF-A50350022F8F}" destId="{22683006-5B6D-43BE-BB05-BE0919EDE7C0}" srcOrd="0" destOrd="0" presId="urn:microsoft.com/office/officeart/2005/8/layout/hierarchy3"/>
    <dgm:cxn modelId="{383546B7-ED6E-48FF-8679-484FEA0D9C66}" srcId="{B7CFD1E0-C6C9-45DF-A60D-97144A952A8C}" destId="{E4F44195-F3F3-4325-8A7C-CCAA5D534B09}" srcOrd="0" destOrd="0" parTransId="{8104BE85-F021-42EA-A304-76AAC2A23E92}" sibTransId="{37BA7C90-689C-4A0D-BA9E-C4AFF51FFC35}"/>
    <dgm:cxn modelId="{98A2FC58-2B21-4AA5-AA6E-69B2472B02B3}" type="presOf" srcId="{1D37F79F-A13D-411F-8671-96D7841DEC5E}" destId="{06F23657-0424-45D4-99B4-F0DA0461ADD5}" srcOrd="0" destOrd="0" presId="urn:microsoft.com/office/officeart/2005/8/layout/hierarchy3"/>
    <dgm:cxn modelId="{016F8FA5-AAE2-4DCC-BC5C-E0D8DFD159DB}" type="presParOf" srcId="{3DB33BA5-AA16-405C-9683-40C29B4333F0}" destId="{3DAE885C-42F8-489B-AF43-A18A18A6079E}" srcOrd="0" destOrd="0" presId="urn:microsoft.com/office/officeart/2005/8/layout/hierarchy3"/>
    <dgm:cxn modelId="{978DF23A-DE11-4D47-9E00-E10AD2A2A946}" type="presParOf" srcId="{3DAE885C-42F8-489B-AF43-A18A18A6079E}" destId="{8EBA2676-A542-451E-96A4-097FC73C94A0}" srcOrd="0" destOrd="0" presId="urn:microsoft.com/office/officeart/2005/8/layout/hierarchy3"/>
    <dgm:cxn modelId="{C747F933-6937-44C4-8FC6-F0C62E4DB2F6}" type="presParOf" srcId="{8EBA2676-A542-451E-96A4-097FC73C94A0}" destId="{4E49052D-AED0-4BC7-82E1-58C4A45C911A}" srcOrd="0" destOrd="0" presId="urn:microsoft.com/office/officeart/2005/8/layout/hierarchy3"/>
    <dgm:cxn modelId="{8F5FDE98-78A3-4B70-A989-105A510D26A0}" type="presParOf" srcId="{8EBA2676-A542-451E-96A4-097FC73C94A0}" destId="{CD4BB7D7-D9A0-4DD5-9C8B-5DA8BDD95D90}" srcOrd="1" destOrd="0" presId="urn:microsoft.com/office/officeart/2005/8/layout/hierarchy3"/>
    <dgm:cxn modelId="{F9A3006F-F1E3-4AF4-8AA7-894A59633B66}" type="presParOf" srcId="{3DAE885C-42F8-489B-AF43-A18A18A6079E}" destId="{EDC1255A-51D2-4D09-A877-3EB04787A75E}" srcOrd="1" destOrd="0" presId="urn:microsoft.com/office/officeart/2005/8/layout/hierarchy3"/>
    <dgm:cxn modelId="{BCF84F02-D049-44B8-9F63-F75CD088F690}" type="presParOf" srcId="{EDC1255A-51D2-4D09-A877-3EB04787A75E}" destId="{EF0C646A-B1CC-4965-809F-61CFFDBC3DC4}" srcOrd="0" destOrd="0" presId="urn:microsoft.com/office/officeart/2005/8/layout/hierarchy3"/>
    <dgm:cxn modelId="{D6B222D0-CE4C-45DD-94C7-AA4D4BAD3BC4}" type="presParOf" srcId="{EDC1255A-51D2-4D09-A877-3EB04787A75E}" destId="{92EEE8A0-587B-4581-8A36-CB0C6B10B116}" srcOrd="1" destOrd="0" presId="urn:microsoft.com/office/officeart/2005/8/layout/hierarchy3"/>
    <dgm:cxn modelId="{7ABD1AD9-62EB-42D8-9448-086094C49058}" type="presParOf" srcId="{EDC1255A-51D2-4D09-A877-3EB04787A75E}" destId="{689A6FAF-1F2F-430A-9E0C-64DA9506BE12}" srcOrd="2" destOrd="0" presId="urn:microsoft.com/office/officeart/2005/8/layout/hierarchy3"/>
    <dgm:cxn modelId="{7E2AAE54-C646-4B42-96DE-64998AFC5ACB}" type="presParOf" srcId="{EDC1255A-51D2-4D09-A877-3EB04787A75E}" destId="{978457A5-54A7-4685-AA7B-7977D8994EFC}" srcOrd="3" destOrd="0" presId="urn:microsoft.com/office/officeart/2005/8/layout/hierarchy3"/>
    <dgm:cxn modelId="{8DB90A59-7C7E-4120-A72C-FDAFDA16935A}" type="presParOf" srcId="{EDC1255A-51D2-4D09-A877-3EB04787A75E}" destId="{92DFBA5E-5468-4B8D-9DB4-CF712F92C880}" srcOrd="4" destOrd="0" presId="urn:microsoft.com/office/officeart/2005/8/layout/hierarchy3"/>
    <dgm:cxn modelId="{D7B9F6F8-3271-4F04-9C6C-708D6D4D90F4}" type="presParOf" srcId="{EDC1255A-51D2-4D09-A877-3EB04787A75E}" destId="{B94C041D-3AB3-4F56-AD55-352FED08C95A}" srcOrd="5" destOrd="0" presId="urn:microsoft.com/office/officeart/2005/8/layout/hierarchy3"/>
    <dgm:cxn modelId="{37BA45BD-D9C7-40BF-8A5D-3C2E8547A888}" type="presParOf" srcId="{EDC1255A-51D2-4D09-A877-3EB04787A75E}" destId="{072D2B6A-8D91-479C-AF18-F47806F890EA}" srcOrd="6" destOrd="0" presId="urn:microsoft.com/office/officeart/2005/8/layout/hierarchy3"/>
    <dgm:cxn modelId="{D6DD7E96-B878-4A02-AB10-5C759BBA336C}" type="presParOf" srcId="{EDC1255A-51D2-4D09-A877-3EB04787A75E}" destId="{F1952BF9-839F-4F97-B871-D2DBC5DDEF5C}" srcOrd="7" destOrd="0" presId="urn:microsoft.com/office/officeart/2005/8/layout/hierarchy3"/>
    <dgm:cxn modelId="{693F9B9B-192F-4E50-997A-26681507A4F7}" type="presParOf" srcId="{EDC1255A-51D2-4D09-A877-3EB04787A75E}" destId="{CAE23E01-FBBA-4924-B322-54A630EF519F}" srcOrd="8" destOrd="0" presId="urn:microsoft.com/office/officeart/2005/8/layout/hierarchy3"/>
    <dgm:cxn modelId="{8ABD26DC-8E38-4444-981B-0C3279F0CC40}" type="presParOf" srcId="{EDC1255A-51D2-4D09-A877-3EB04787A75E}" destId="{56E5EB69-8186-48B6-A7B8-CAD92DF2BC0E}" srcOrd="9" destOrd="0" presId="urn:microsoft.com/office/officeart/2005/8/layout/hierarchy3"/>
    <dgm:cxn modelId="{F8D9DA19-9E85-4D42-92EF-69386A394199}" type="presParOf" srcId="{EDC1255A-51D2-4D09-A877-3EB04787A75E}" destId="{18382A0B-AB82-4295-8E03-5BADDBC64F0E}" srcOrd="10" destOrd="0" presId="urn:microsoft.com/office/officeart/2005/8/layout/hierarchy3"/>
    <dgm:cxn modelId="{71F51652-1342-46C1-B351-CFF9B0B4A67D}" type="presParOf" srcId="{EDC1255A-51D2-4D09-A877-3EB04787A75E}" destId="{69FC3DDB-FE5C-47D7-A154-25C445597A20}" srcOrd="11" destOrd="0" presId="urn:microsoft.com/office/officeart/2005/8/layout/hierarchy3"/>
    <dgm:cxn modelId="{4214AA5F-9467-4229-9339-BD356F557ACB}" type="presParOf" srcId="{3DB33BA5-AA16-405C-9683-40C29B4333F0}" destId="{B0CFD781-4E10-4234-B4AD-B4A3E774AB3A}" srcOrd="1" destOrd="0" presId="urn:microsoft.com/office/officeart/2005/8/layout/hierarchy3"/>
    <dgm:cxn modelId="{4FF4D401-71CD-403B-8D7F-3CAF451EC09C}" type="presParOf" srcId="{B0CFD781-4E10-4234-B4AD-B4A3E774AB3A}" destId="{E53661C8-5A59-41A9-A2A0-4BAD16915CFA}" srcOrd="0" destOrd="0" presId="urn:microsoft.com/office/officeart/2005/8/layout/hierarchy3"/>
    <dgm:cxn modelId="{D63BA446-B290-4285-9D00-480942B0AAF5}" type="presParOf" srcId="{E53661C8-5A59-41A9-A2A0-4BAD16915CFA}" destId="{D48EEDD8-CD15-4C42-9C1D-949DEBAEF581}" srcOrd="0" destOrd="0" presId="urn:microsoft.com/office/officeart/2005/8/layout/hierarchy3"/>
    <dgm:cxn modelId="{8D3FC31B-1956-4BDD-A496-2BD80E75096B}" type="presParOf" srcId="{E53661C8-5A59-41A9-A2A0-4BAD16915CFA}" destId="{A52A6846-5E5F-41A6-9D28-04584E6701ED}" srcOrd="1" destOrd="0" presId="urn:microsoft.com/office/officeart/2005/8/layout/hierarchy3"/>
    <dgm:cxn modelId="{89DB3987-0952-4586-84DF-79EDF817A90F}" type="presParOf" srcId="{B0CFD781-4E10-4234-B4AD-B4A3E774AB3A}" destId="{735BEC97-9BBA-4436-9D3B-21CBCA330309}" srcOrd="1" destOrd="0" presId="urn:microsoft.com/office/officeart/2005/8/layout/hierarchy3"/>
    <dgm:cxn modelId="{98D2C28D-5842-4359-8019-F50AD921B603}" type="presParOf" srcId="{735BEC97-9BBA-4436-9D3B-21CBCA330309}" destId="{06F23657-0424-45D4-99B4-F0DA0461ADD5}" srcOrd="0" destOrd="0" presId="urn:microsoft.com/office/officeart/2005/8/layout/hierarchy3"/>
    <dgm:cxn modelId="{D9ACAFC1-55F5-4F1F-A732-079F7852A125}" type="presParOf" srcId="{735BEC97-9BBA-4436-9D3B-21CBCA330309}" destId="{D7B4F24F-111C-4B2D-A8A4-F78A2E588A25}" srcOrd="1" destOrd="0" presId="urn:microsoft.com/office/officeart/2005/8/layout/hierarchy3"/>
    <dgm:cxn modelId="{53092072-1A0C-4423-8104-B47DAD835BF6}" type="presParOf" srcId="{735BEC97-9BBA-4436-9D3B-21CBCA330309}" destId="{A4106352-A6DC-4D30-88E2-90D0713581D6}" srcOrd="2" destOrd="0" presId="urn:microsoft.com/office/officeart/2005/8/layout/hierarchy3"/>
    <dgm:cxn modelId="{94307F4D-15D1-4713-8E0A-5FB18279B081}" type="presParOf" srcId="{735BEC97-9BBA-4436-9D3B-21CBCA330309}" destId="{1DF77F92-DE9C-4CEE-86DA-6E68AC4F40D1}" srcOrd="3" destOrd="0" presId="urn:microsoft.com/office/officeart/2005/8/layout/hierarchy3"/>
    <dgm:cxn modelId="{93E84B82-7233-4C91-A83C-F3BD97733BE6}" type="presParOf" srcId="{735BEC97-9BBA-4436-9D3B-21CBCA330309}" destId="{D4DE52B2-EFCC-4E83-997B-2EFB94EE20D6}" srcOrd="4" destOrd="0" presId="urn:microsoft.com/office/officeart/2005/8/layout/hierarchy3"/>
    <dgm:cxn modelId="{86AD7AA9-AD5C-4EEC-94A3-6FC22105B68D}" type="presParOf" srcId="{735BEC97-9BBA-4436-9D3B-21CBCA330309}" destId="{22683006-5B6D-43BE-BB05-BE0919EDE7C0}" srcOrd="5" destOrd="0" presId="urn:microsoft.com/office/officeart/2005/8/layout/hierarchy3"/>
    <dgm:cxn modelId="{A18EAE9C-BF1A-44E2-8F7D-E6DB9BC8A3DC}" type="presParOf" srcId="{735BEC97-9BBA-4436-9D3B-21CBCA330309}" destId="{93DAFF9C-F99F-4297-9243-7B9C8298CD24}" srcOrd="6" destOrd="0" presId="urn:microsoft.com/office/officeart/2005/8/layout/hierarchy3"/>
    <dgm:cxn modelId="{3E4C6736-FDE5-496A-A90A-2B6617EB23C3}" type="presParOf" srcId="{735BEC97-9BBA-4436-9D3B-21CBCA330309}" destId="{2DA8C1A3-1ADD-4ACD-B1E9-BA58B14C0D6C}" srcOrd="7" destOrd="0" presId="urn:microsoft.com/office/officeart/2005/8/layout/hierarchy3"/>
    <dgm:cxn modelId="{D13924D6-80B1-4F56-9613-EEF53C873DC9}" type="presParOf" srcId="{735BEC97-9BBA-4436-9D3B-21CBCA330309}" destId="{846A71D4-E969-4E70-8D41-2ECA7638205B}" srcOrd="8" destOrd="0" presId="urn:microsoft.com/office/officeart/2005/8/layout/hierarchy3"/>
    <dgm:cxn modelId="{CC46CE0F-A820-4DF2-9029-F174303F7AB7}" type="presParOf" srcId="{735BEC97-9BBA-4436-9D3B-21CBCA330309}" destId="{46F1C429-2367-4FE7-8465-F534D1EF02A7}" srcOrd="9" destOrd="0" presId="urn:microsoft.com/office/officeart/2005/8/layout/hierarchy3"/>
    <dgm:cxn modelId="{25FBC993-B6B6-47FB-B445-A4257778C9D4}" type="presParOf" srcId="{735BEC97-9BBA-4436-9D3B-21CBCA330309}" destId="{03680BD3-C5DC-436E-8EA3-B5441F931FB8}" srcOrd="10" destOrd="0" presId="urn:microsoft.com/office/officeart/2005/8/layout/hierarchy3"/>
    <dgm:cxn modelId="{B0E7E463-B5F8-4076-B658-6498F1F3F1A5}" type="presParOf" srcId="{735BEC97-9BBA-4436-9D3B-21CBCA330309}" destId="{743239D6-7240-4D0F-A2E9-9C01A0DCB577}" srcOrd="11" destOrd="0" presId="urn:microsoft.com/office/officeart/2005/8/layout/hierarchy3"/>
    <dgm:cxn modelId="{AF9378B3-06FE-4279-A121-8237C2008C42}" type="presParOf" srcId="{735BEC97-9BBA-4436-9D3B-21CBCA330309}" destId="{AC1D1921-8425-4D89-AA72-BF9187824711}" srcOrd="12" destOrd="0" presId="urn:microsoft.com/office/officeart/2005/8/layout/hierarchy3"/>
    <dgm:cxn modelId="{6F235894-576D-4925-8689-29C4AE91F5AD}" type="presParOf" srcId="{735BEC97-9BBA-4436-9D3B-21CBCA330309}" destId="{CCD9A519-AE9C-4AEC-825C-7D31EA6AE564}"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052D-AED0-4BC7-82E1-58C4A45C911A}">
      <dsp:nvSpPr>
        <dsp:cNvPr id="0" name=""/>
        <dsp:cNvSpPr/>
      </dsp:nvSpPr>
      <dsp:spPr>
        <a:xfrm>
          <a:off x="475383" y="0"/>
          <a:ext cx="3461463" cy="13938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Sözlü İletişim </a:t>
          </a:r>
          <a:endParaRPr lang="tr-TR" sz="2000" b="1" kern="1200" dirty="0">
            <a:latin typeface="Arial" pitchFamily="34" charset="0"/>
            <a:cs typeface="Arial" pitchFamily="34" charset="0"/>
          </a:endParaRPr>
        </a:p>
      </dsp:txBody>
      <dsp:txXfrm>
        <a:off x="516209" y="40826"/>
        <a:ext cx="3379811" cy="1312235"/>
      </dsp:txXfrm>
    </dsp:sp>
    <dsp:sp modelId="{EF0C646A-B1CC-4965-809F-61CFFDBC3DC4}">
      <dsp:nvSpPr>
        <dsp:cNvPr id="0" name=""/>
        <dsp:cNvSpPr/>
      </dsp:nvSpPr>
      <dsp:spPr>
        <a:xfrm>
          <a:off x="821529" y="1393887"/>
          <a:ext cx="528996" cy="396821"/>
        </a:xfrm>
        <a:custGeom>
          <a:avLst/>
          <a:gdLst/>
          <a:ahLst/>
          <a:cxnLst/>
          <a:rect l="0" t="0" r="0" b="0"/>
          <a:pathLst>
            <a:path>
              <a:moveTo>
                <a:pt x="0" y="0"/>
              </a:moveTo>
              <a:lnTo>
                <a:pt x="0" y="396821"/>
              </a:lnTo>
              <a:lnTo>
                <a:pt x="528996" y="39682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EE8A0-587B-4581-8A36-CB0C6B10B116}">
      <dsp:nvSpPr>
        <dsp:cNvPr id="0" name=""/>
        <dsp:cNvSpPr/>
      </dsp:nvSpPr>
      <dsp:spPr>
        <a:xfrm>
          <a:off x="1350526" y="1544764"/>
          <a:ext cx="1959539"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Anlaşılır bir dil</a:t>
          </a:r>
          <a:endParaRPr lang="tr-TR" sz="2000" b="1" kern="1200" dirty="0">
            <a:latin typeface="Arial" pitchFamily="34" charset="0"/>
            <a:cs typeface="Arial" pitchFamily="34" charset="0"/>
          </a:endParaRPr>
        </a:p>
      </dsp:txBody>
      <dsp:txXfrm>
        <a:off x="1364933" y="1559171"/>
        <a:ext cx="1930725" cy="463073"/>
      </dsp:txXfrm>
    </dsp:sp>
    <dsp:sp modelId="{689A6FAF-1F2F-430A-9E0C-64DA9506BE12}">
      <dsp:nvSpPr>
        <dsp:cNvPr id="0" name=""/>
        <dsp:cNvSpPr/>
      </dsp:nvSpPr>
      <dsp:spPr>
        <a:xfrm>
          <a:off x="821529" y="1393887"/>
          <a:ext cx="440598" cy="984878"/>
        </a:xfrm>
        <a:custGeom>
          <a:avLst/>
          <a:gdLst/>
          <a:ahLst/>
          <a:cxnLst/>
          <a:rect l="0" t="0" r="0" b="0"/>
          <a:pathLst>
            <a:path>
              <a:moveTo>
                <a:pt x="0" y="0"/>
              </a:moveTo>
              <a:lnTo>
                <a:pt x="0" y="984878"/>
              </a:lnTo>
              <a:lnTo>
                <a:pt x="440598" y="98487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8457A5-54A7-4685-AA7B-7977D8994EFC}">
      <dsp:nvSpPr>
        <dsp:cNvPr id="0" name=""/>
        <dsp:cNvSpPr/>
      </dsp:nvSpPr>
      <dsp:spPr>
        <a:xfrm>
          <a:off x="1262128" y="2132821"/>
          <a:ext cx="1959539"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tr-TR" sz="2000" b="1" kern="1200" dirty="0" smtClean="0">
            <a:latin typeface="Arial" pitchFamily="34" charset="0"/>
            <a:cs typeface="Arial" pitchFamily="34" charset="0"/>
          </a:endParaRPr>
        </a:p>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Ses tonu, vurgusu, yüksekliği</a:t>
          </a:r>
          <a:endParaRPr lang="tr-TR" sz="2000" b="1" kern="1200" dirty="0">
            <a:latin typeface="Arial" pitchFamily="34" charset="0"/>
            <a:cs typeface="Arial" pitchFamily="34" charset="0"/>
          </a:endParaRPr>
        </a:p>
      </dsp:txBody>
      <dsp:txXfrm>
        <a:off x="1276535" y="2147228"/>
        <a:ext cx="1930725" cy="463073"/>
      </dsp:txXfrm>
    </dsp:sp>
    <dsp:sp modelId="{92DFBA5E-5468-4B8D-9DB4-CF712F92C880}">
      <dsp:nvSpPr>
        <dsp:cNvPr id="0" name=""/>
        <dsp:cNvSpPr/>
      </dsp:nvSpPr>
      <dsp:spPr>
        <a:xfrm>
          <a:off x="821529" y="1393887"/>
          <a:ext cx="440598" cy="1599738"/>
        </a:xfrm>
        <a:custGeom>
          <a:avLst/>
          <a:gdLst/>
          <a:ahLst/>
          <a:cxnLst/>
          <a:rect l="0" t="0" r="0" b="0"/>
          <a:pathLst>
            <a:path>
              <a:moveTo>
                <a:pt x="0" y="0"/>
              </a:moveTo>
              <a:lnTo>
                <a:pt x="0" y="1599738"/>
              </a:lnTo>
              <a:lnTo>
                <a:pt x="440598" y="159973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C041D-3AB3-4F56-AD55-352FED08C95A}">
      <dsp:nvSpPr>
        <dsp:cNvPr id="0" name=""/>
        <dsp:cNvSpPr/>
      </dsp:nvSpPr>
      <dsp:spPr>
        <a:xfrm>
          <a:off x="1262128" y="2747681"/>
          <a:ext cx="1959539"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Hitap şekli</a:t>
          </a:r>
          <a:endParaRPr lang="tr-TR" sz="2000" b="1" kern="1200" dirty="0">
            <a:latin typeface="Arial" pitchFamily="34" charset="0"/>
            <a:cs typeface="Arial" pitchFamily="34" charset="0"/>
          </a:endParaRPr>
        </a:p>
      </dsp:txBody>
      <dsp:txXfrm>
        <a:off x="1276535" y="2762088"/>
        <a:ext cx="1930725" cy="463073"/>
      </dsp:txXfrm>
    </dsp:sp>
    <dsp:sp modelId="{072D2B6A-8D91-479C-AF18-F47806F890EA}">
      <dsp:nvSpPr>
        <dsp:cNvPr id="0" name=""/>
        <dsp:cNvSpPr/>
      </dsp:nvSpPr>
      <dsp:spPr>
        <a:xfrm>
          <a:off x="821529" y="1393887"/>
          <a:ext cx="440598" cy="2214597"/>
        </a:xfrm>
        <a:custGeom>
          <a:avLst/>
          <a:gdLst/>
          <a:ahLst/>
          <a:cxnLst/>
          <a:rect l="0" t="0" r="0" b="0"/>
          <a:pathLst>
            <a:path>
              <a:moveTo>
                <a:pt x="0" y="0"/>
              </a:moveTo>
              <a:lnTo>
                <a:pt x="0" y="2214597"/>
              </a:lnTo>
              <a:lnTo>
                <a:pt x="440598" y="221459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52BF9-839F-4F97-B871-D2DBC5DDEF5C}">
      <dsp:nvSpPr>
        <dsp:cNvPr id="0" name=""/>
        <dsp:cNvSpPr/>
      </dsp:nvSpPr>
      <dsp:spPr>
        <a:xfrm>
          <a:off x="1262128" y="3362540"/>
          <a:ext cx="1959539"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Açıklık, netlik, sadelik</a:t>
          </a:r>
          <a:endParaRPr lang="tr-TR" sz="2000" b="1" kern="1200" dirty="0">
            <a:latin typeface="Arial" pitchFamily="34" charset="0"/>
            <a:cs typeface="Arial" pitchFamily="34" charset="0"/>
          </a:endParaRPr>
        </a:p>
      </dsp:txBody>
      <dsp:txXfrm>
        <a:off x="1276535" y="3376947"/>
        <a:ext cx="1930725" cy="463073"/>
      </dsp:txXfrm>
    </dsp:sp>
    <dsp:sp modelId="{CAE23E01-FBBA-4924-B322-54A630EF519F}">
      <dsp:nvSpPr>
        <dsp:cNvPr id="0" name=""/>
        <dsp:cNvSpPr/>
      </dsp:nvSpPr>
      <dsp:spPr>
        <a:xfrm>
          <a:off x="821529" y="1393887"/>
          <a:ext cx="440598" cy="2829457"/>
        </a:xfrm>
        <a:custGeom>
          <a:avLst/>
          <a:gdLst/>
          <a:ahLst/>
          <a:cxnLst/>
          <a:rect l="0" t="0" r="0" b="0"/>
          <a:pathLst>
            <a:path>
              <a:moveTo>
                <a:pt x="0" y="0"/>
              </a:moveTo>
              <a:lnTo>
                <a:pt x="0" y="2829457"/>
              </a:lnTo>
              <a:lnTo>
                <a:pt x="440598" y="282945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5EB69-8186-48B6-A7B8-CAD92DF2BC0E}">
      <dsp:nvSpPr>
        <dsp:cNvPr id="0" name=""/>
        <dsp:cNvSpPr/>
      </dsp:nvSpPr>
      <dsp:spPr>
        <a:xfrm>
          <a:off x="1262128" y="3977400"/>
          <a:ext cx="1959539"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Soru sormak, cevaplar için cesaretlendirmek</a:t>
          </a:r>
          <a:endParaRPr lang="tr-TR" sz="1600" b="1" kern="1200" dirty="0">
            <a:latin typeface="Arial" pitchFamily="34" charset="0"/>
            <a:cs typeface="Arial" pitchFamily="34" charset="0"/>
          </a:endParaRPr>
        </a:p>
      </dsp:txBody>
      <dsp:txXfrm>
        <a:off x="1276535" y="3991807"/>
        <a:ext cx="1930725" cy="463073"/>
      </dsp:txXfrm>
    </dsp:sp>
    <dsp:sp modelId="{18382A0B-AB82-4295-8E03-5BADDBC64F0E}">
      <dsp:nvSpPr>
        <dsp:cNvPr id="0" name=""/>
        <dsp:cNvSpPr/>
      </dsp:nvSpPr>
      <dsp:spPr>
        <a:xfrm>
          <a:off x="821529" y="1393887"/>
          <a:ext cx="440598" cy="3444317"/>
        </a:xfrm>
        <a:custGeom>
          <a:avLst/>
          <a:gdLst/>
          <a:ahLst/>
          <a:cxnLst/>
          <a:rect l="0" t="0" r="0" b="0"/>
          <a:pathLst>
            <a:path>
              <a:moveTo>
                <a:pt x="0" y="0"/>
              </a:moveTo>
              <a:lnTo>
                <a:pt x="0" y="3444317"/>
              </a:lnTo>
              <a:lnTo>
                <a:pt x="440598" y="344431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C3DDB-FE5C-47D7-A154-25C445597A20}">
      <dsp:nvSpPr>
        <dsp:cNvPr id="0" name=""/>
        <dsp:cNvSpPr/>
      </dsp:nvSpPr>
      <dsp:spPr>
        <a:xfrm>
          <a:off x="1262128" y="4592260"/>
          <a:ext cx="1959539"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Özetlemek</a:t>
          </a:r>
          <a:r>
            <a:rPr lang="tr-TR" sz="1800" b="1" kern="1200" dirty="0" smtClean="0">
              <a:latin typeface="Georgia" pitchFamily="18" charset="0"/>
            </a:rPr>
            <a:t> </a:t>
          </a:r>
          <a:endParaRPr lang="tr-TR" sz="1800" b="1" kern="1200" dirty="0">
            <a:latin typeface="Georgia" pitchFamily="18" charset="0"/>
          </a:endParaRPr>
        </a:p>
      </dsp:txBody>
      <dsp:txXfrm>
        <a:off x="1276535" y="4606667"/>
        <a:ext cx="1930725" cy="463073"/>
      </dsp:txXfrm>
    </dsp:sp>
    <dsp:sp modelId="{D48EEDD8-CD15-4C42-9C1D-949DEBAEF581}">
      <dsp:nvSpPr>
        <dsp:cNvPr id="0" name=""/>
        <dsp:cNvSpPr/>
      </dsp:nvSpPr>
      <dsp:spPr>
        <a:xfrm>
          <a:off x="4310042" y="38437"/>
          <a:ext cx="3228161" cy="136822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Sözsüz İletişim</a:t>
          </a:r>
          <a:endParaRPr lang="tr-TR" sz="2000" b="1" kern="1200" dirty="0">
            <a:latin typeface="Arial" pitchFamily="34" charset="0"/>
            <a:cs typeface="Arial" pitchFamily="34" charset="0"/>
          </a:endParaRPr>
        </a:p>
      </dsp:txBody>
      <dsp:txXfrm>
        <a:off x="4350116" y="78511"/>
        <a:ext cx="3148013" cy="1288072"/>
      </dsp:txXfrm>
    </dsp:sp>
    <dsp:sp modelId="{06F23657-0424-45D4-99B4-F0DA0461ADD5}">
      <dsp:nvSpPr>
        <dsp:cNvPr id="0" name=""/>
        <dsp:cNvSpPr/>
      </dsp:nvSpPr>
      <dsp:spPr>
        <a:xfrm>
          <a:off x="4632858" y="1406657"/>
          <a:ext cx="290017" cy="331581"/>
        </a:xfrm>
        <a:custGeom>
          <a:avLst/>
          <a:gdLst/>
          <a:ahLst/>
          <a:cxnLst/>
          <a:rect l="0" t="0" r="0" b="0"/>
          <a:pathLst>
            <a:path>
              <a:moveTo>
                <a:pt x="0" y="0"/>
              </a:moveTo>
              <a:lnTo>
                <a:pt x="0" y="331581"/>
              </a:lnTo>
              <a:lnTo>
                <a:pt x="290017" y="3315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4F24F-111C-4B2D-A8A4-F78A2E588A25}">
      <dsp:nvSpPr>
        <dsp:cNvPr id="0" name=""/>
        <dsp:cNvSpPr/>
      </dsp:nvSpPr>
      <dsp:spPr>
        <a:xfrm>
          <a:off x="4922875" y="1492295"/>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İlk izlenim</a:t>
          </a:r>
          <a:endParaRPr lang="tr-TR" sz="2000" b="1" kern="1200" dirty="0">
            <a:latin typeface="Arial" pitchFamily="34" charset="0"/>
            <a:cs typeface="Arial" pitchFamily="34" charset="0"/>
          </a:endParaRPr>
        </a:p>
      </dsp:txBody>
      <dsp:txXfrm>
        <a:off x="4937282" y="1506702"/>
        <a:ext cx="1946560" cy="463073"/>
      </dsp:txXfrm>
    </dsp:sp>
    <dsp:sp modelId="{A4106352-A6DC-4D30-88E2-90D0713581D6}">
      <dsp:nvSpPr>
        <dsp:cNvPr id="0" name=""/>
        <dsp:cNvSpPr/>
      </dsp:nvSpPr>
      <dsp:spPr>
        <a:xfrm>
          <a:off x="4632858" y="1406657"/>
          <a:ext cx="290017" cy="946441"/>
        </a:xfrm>
        <a:custGeom>
          <a:avLst/>
          <a:gdLst/>
          <a:ahLst/>
          <a:cxnLst/>
          <a:rect l="0" t="0" r="0" b="0"/>
          <a:pathLst>
            <a:path>
              <a:moveTo>
                <a:pt x="0" y="0"/>
              </a:moveTo>
              <a:lnTo>
                <a:pt x="0" y="946441"/>
              </a:lnTo>
              <a:lnTo>
                <a:pt x="290017" y="94644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77F92-DE9C-4CEE-86DA-6E68AC4F40D1}">
      <dsp:nvSpPr>
        <dsp:cNvPr id="0" name=""/>
        <dsp:cNvSpPr/>
      </dsp:nvSpPr>
      <dsp:spPr>
        <a:xfrm>
          <a:off x="4922875" y="2107154"/>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Göz teması</a:t>
          </a:r>
        </a:p>
      </dsp:txBody>
      <dsp:txXfrm>
        <a:off x="4937282" y="2121561"/>
        <a:ext cx="1946560" cy="463073"/>
      </dsp:txXfrm>
    </dsp:sp>
    <dsp:sp modelId="{D4DE52B2-EFCC-4E83-997B-2EFB94EE20D6}">
      <dsp:nvSpPr>
        <dsp:cNvPr id="0" name=""/>
        <dsp:cNvSpPr/>
      </dsp:nvSpPr>
      <dsp:spPr>
        <a:xfrm>
          <a:off x="4632858" y="1406657"/>
          <a:ext cx="290017" cy="1561301"/>
        </a:xfrm>
        <a:custGeom>
          <a:avLst/>
          <a:gdLst/>
          <a:ahLst/>
          <a:cxnLst/>
          <a:rect l="0" t="0" r="0" b="0"/>
          <a:pathLst>
            <a:path>
              <a:moveTo>
                <a:pt x="0" y="0"/>
              </a:moveTo>
              <a:lnTo>
                <a:pt x="0" y="1561301"/>
              </a:lnTo>
              <a:lnTo>
                <a:pt x="290017" y="156130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83006-5B6D-43BE-BB05-BE0919EDE7C0}">
      <dsp:nvSpPr>
        <dsp:cNvPr id="0" name=""/>
        <dsp:cNvSpPr/>
      </dsp:nvSpPr>
      <dsp:spPr>
        <a:xfrm>
          <a:off x="4922875" y="2722014"/>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Mesafe</a:t>
          </a:r>
        </a:p>
      </dsp:txBody>
      <dsp:txXfrm>
        <a:off x="4937282" y="2736421"/>
        <a:ext cx="1946560" cy="463073"/>
      </dsp:txXfrm>
    </dsp:sp>
    <dsp:sp modelId="{93DAFF9C-F99F-4297-9243-7B9C8298CD24}">
      <dsp:nvSpPr>
        <dsp:cNvPr id="0" name=""/>
        <dsp:cNvSpPr/>
      </dsp:nvSpPr>
      <dsp:spPr>
        <a:xfrm>
          <a:off x="4632858" y="1406657"/>
          <a:ext cx="290017" cy="2176160"/>
        </a:xfrm>
        <a:custGeom>
          <a:avLst/>
          <a:gdLst/>
          <a:ahLst/>
          <a:cxnLst/>
          <a:rect l="0" t="0" r="0" b="0"/>
          <a:pathLst>
            <a:path>
              <a:moveTo>
                <a:pt x="0" y="0"/>
              </a:moveTo>
              <a:lnTo>
                <a:pt x="0" y="2176160"/>
              </a:lnTo>
              <a:lnTo>
                <a:pt x="290017" y="217616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8C1A3-1ADD-4ACD-B1E9-BA58B14C0D6C}">
      <dsp:nvSpPr>
        <dsp:cNvPr id="0" name=""/>
        <dsp:cNvSpPr/>
      </dsp:nvSpPr>
      <dsp:spPr>
        <a:xfrm>
          <a:off x="4922875" y="3336874"/>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Dokunmak</a:t>
          </a:r>
          <a:r>
            <a:rPr lang="tr-TR" sz="1800" b="1" kern="1200" dirty="0" smtClean="0">
              <a:latin typeface="Georgia" pitchFamily="18" charset="0"/>
            </a:rPr>
            <a:t> </a:t>
          </a:r>
        </a:p>
      </dsp:txBody>
      <dsp:txXfrm>
        <a:off x="4937282" y="3351281"/>
        <a:ext cx="1946560" cy="463073"/>
      </dsp:txXfrm>
    </dsp:sp>
    <dsp:sp modelId="{846A71D4-E969-4E70-8D41-2ECA7638205B}">
      <dsp:nvSpPr>
        <dsp:cNvPr id="0" name=""/>
        <dsp:cNvSpPr/>
      </dsp:nvSpPr>
      <dsp:spPr>
        <a:xfrm>
          <a:off x="4632858" y="1406657"/>
          <a:ext cx="290017" cy="2791020"/>
        </a:xfrm>
        <a:custGeom>
          <a:avLst/>
          <a:gdLst/>
          <a:ahLst/>
          <a:cxnLst/>
          <a:rect l="0" t="0" r="0" b="0"/>
          <a:pathLst>
            <a:path>
              <a:moveTo>
                <a:pt x="0" y="0"/>
              </a:moveTo>
              <a:lnTo>
                <a:pt x="0" y="2791020"/>
              </a:lnTo>
              <a:lnTo>
                <a:pt x="290017" y="27910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1C429-2367-4FE7-8465-F534D1EF02A7}">
      <dsp:nvSpPr>
        <dsp:cNvPr id="0" name=""/>
        <dsp:cNvSpPr/>
      </dsp:nvSpPr>
      <dsp:spPr>
        <a:xfrm>
          <a:off x="4922875" y="3951733"/>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Olumlu yüz ifadesi</a:t>
          </a:r>
        </a:p>
      </dsp:txBody>
      <dsp:txXfrm>
        <a:off x="4937282" y="3966140"/>
        <a:ext cx="1946560" cy="463073"/>
      </dsp:txXfrm>
    </dsp:sp>
    <dsp:sp modelId="{03680BD3-C5DC-436E-8EA3-B5441F931FB8}">
      <dsp:nvSpPr>
        <dsp:cNvPr id="0" name=""/>
        <dsp:cNvSpPr/>
      </dsp:nvSpPr>
      <dsp:spPr>
        <a:xfrm>
          <a:off x="4632858" y="1406657"/>
          <a:ext cx="290017" cy="3405880"/>
        </a:xfrm>
        <a:custGeom>
          <a:avLst/>
          <a:gdLst/>
          <a:ahLst/>
          <a:cxnLst/>
          <a:rect l="0" t="0" r="0" b="0"/>
          <a:pathLst>
            <a:path>
              <a:moveTo>
                <a:pt x="0" y="0"/>
              </a:moveTo>
              <a:lnTo>
                <a:pt x="0" y="3405880"/>
              </a:lnTo>
              <a:lnTo>
                <a:pt x="290017" y="340588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239D6-7240-4D0F-A2E9-9C01A0DCB577}">
      <dsp:nvSpPr>
        <dsp:cNvPr id="0" name=""/>
        <dsp:cNvSpPr/>
      </dsp:nvSpPr>
      <dsp:spPr>
        <a:xfrm>
          <a:off x="4922875" y="4566593"/>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Georgia" pitchFamily="18" charset="0"/>
            </a:rPr>
            <a:t>Beden duruşu</a:t>
          </a:r>
        </a:p>
      </dsp:txBody>
      <dsp:txXfrm>
        <a:off x="4937282" y="4581000"/>
        <a:ext cx="1946560" cy="463073"/>
      </dsp:txXfrm>
    </dsp:sp>
    <dsp:sp modelId="{AC1D1921-8425-4D89-AA72-BF9187824711}">
      <dsp:nvSpPr>
        <dsp:cNvPr id="0" name=""/>
        <dsp:cNvSpPr/>
      </dsp:nvSpPr>
      <dsp:spPr>
        <a:xfrm>
          <a:off x="4632858" y="1406657"/>
          <a:ext cx="290017" cy="4020739"/>
        </a:xfrm>
        <a:custGeom>
          <a:avLst/>
          <a:gdLst/>
          <a:ahLst/>
          <a:cxnLst/>
          <a:rect l="0" t="0" r="0" b="0"/>
          <a:pathLst>
            <a:path>
              <a:moveTo>
                <a:pt x="0" y="0"/>
              </a:moveTo>
              <a:lnTo>
                <a:pt x="0" y="4020739"/>
              </a:lnTo>
              <a:lnTo>
                <a:pt x="290017" y="40207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9A519-AE9C-4AEC-825C-7D31EA6AE564}">
      <dsp:nvSpPr>
        <dsp:cNvPr id="0" name=""/>
        <dsp:cNvSpPr/>
      </dsp:nvSpPr>
      <dsp:spPr>
        <a:xfrm>
          <a:off x="4922875" y="5181453"/>
          <a:ext cx="1975374" cy="49188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Söylenenleri dinlediğini belli etmek</a:t>
          </a:r>
        </a:p>
      </dsp:txBody>
      <dsp:txXfrm>
        <a:off x="4937282" y="5195860"/>
        <a:ext cx="1946560" cy="4630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07687-C5B4-405F-B573-27C10F1B31E0}" type="datetimeFigureOut">
              <a:rPr lang="tr-TR" smtClean="0"/>
              <a:t>24.10.2017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3CAEF-1C71-43F6-B757-9B1D7D15663E}" type="slidenum">
              <a:rPr lang="tr-TR" smtClean="0"/>
              <a:t>‹#›</a:t>
            </a:fld>
            <a:endParaRPr lang="tr-TR"/>
          </a:p>
        </p:txBody>
      </p:sp>
    </p:spTree>
    <p:extLst>
      <p:ext uri="{BB962C8B-B14F-4D97-AF65-F5344CB8AC3E}">
        <p14:creationId xmlns:p14="http://schemas.microsoft.com/office/powerpoint/2010/main" val="350035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23CAEF-1C71-43F6-B757-9B1D7D15663E}" type="slidenum">
              <a:rPr lang="tr-TR" smtClean="0"/>
              <a:t>1</a:t>
            </a:fld>
            <a:endParaRPr lang="tr-TR"/>
          </a:p>
        </p:txBody>
      </p:sp>
    </p:spTree>
    <p:extLst>
      <p:ext uri="{BB962C8B-B14F-4D97-AF65-F5344CB8AC3E}">
        <p14:creationId xmlns:p14="http://schemas.microsoft.com/office/powerpoint/2010/main" val="222968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t>24.10.2017</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66736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232645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8276481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1505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53950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33267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5192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8983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70845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89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16379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79143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17779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87750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146416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6403429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54748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3672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64028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138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97359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02252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192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4672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87581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18696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34258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50186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22194413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1888277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140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70205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28711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3938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03682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7614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67006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75125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2109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9108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77749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119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20298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6485901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086473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6847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04249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16241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13330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95249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42003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72499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573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17382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6818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51479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81250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25166321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8077774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83392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8562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0328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31173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6193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940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94591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33724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26560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67322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84739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47005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7929360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4678690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26958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2190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43045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50577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38540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31501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49809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03617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61762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56866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70229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09008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1128242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24549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71627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764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Başlık 6"/>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591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3405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3888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115765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580943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0487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2061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3947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2296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88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547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3917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3864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5421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0986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6050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3204081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010244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839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13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Başlık 7"/>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3467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088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0436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4820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697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6879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8394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148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4709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101595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24.10.2017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759093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4724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5901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6328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0858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9594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2031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2633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7869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285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t>24.10.2017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Başlık 5"/>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3303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7450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1397305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9253504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0247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41761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8121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45376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198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155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67719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2272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20871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565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5389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3470451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612038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5981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66103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025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p>
            <a:fld id="{A23720DD-5B6D-40BF-8493-A6B52D484E6B}"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80164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00092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67040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9113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88322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2248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6263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CE430092-7AD1-40A0-9EFC-17F49DBA40E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83A623AF-535C-44EB-B308-3980BF3DA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4520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7010400" cy="12954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16764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57800" y="1981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ftr" sz="quarter" idx="10"/>
          </p:nvPr>
        </p:nvSpPr>
        <p:spPr/>
        <p:txBody>
          <a:bodyPr/>
          <a:lstStyle>
            <a:lvl1pPr>
              <a:defRPr dirty="0"/>
            </a:lvl1pPr>
          </a:lstStyle>
          <a:p>
            <a:pPr>
              <a:defRPr/>
            </a:pPr>
            <a:endParaRPr lang="tr-TR">
              <a:solidFill>
                <a:prstClr val="black">
                  <a:tint val="75000"/>
                </a:prstClr>
              </a:solidFill>
            </a:endParaRPr>
          </a:p>
        </p:txBody>
      </p:sp>
      <p:sp>
        <p:nvSpPr>
          <p:cNvPr id="6" name="Rectangle 5"/>
          <p:cNvSpPr>
            <a:spLocks noGrp="1" noChangeArrowheads="1"/>
          </p:cNvSpPr>
          <p:nvPr>
            <p:ph type="sldNum" sz="quarter" idx="11"/>
          </p:nvPr>
        </p:nvSpPr>
        <p:spPr/>
        <p:txBody>
          <a:bodyPr/>
          <a:lstStyle>
            <a:lvl1pPr>
              <a:defRPr/>
            </a:lvl1pPr>
          </a:lstStyle>
          <a:p>
            <a:pPr>
              <a:defRPr/>
            </a:pPr>
            <a:fld id="{D1453373-66B3-4D21-BD63-BA1C86837F65}" type="slidenum">
              <a:rPr lang="tr-TR">
                <a:solidFill>
                  <a:prstClr val="black">
                    <a:tint val="75000"/>
                  </a:prstClr>
                </a:solidFill>
              </a:rPr>
              <a:pPr>
                <a:defRPr/>
              </a:pPr>
              <a:t>‹#›</a:t>
            </a:fld>
            <a:endParaRPr lang="tr-TR" dirty="0">
              <a:solidFill>
                <a:prstClr val="black">
                  <a:tint val="75000"/>
                </a:prstClr>
              </a:solidFill>
            </a:endParaRPr>
          </a:p>
        </p:txBody>
      </p:sp>
      <p:sp>
        <p:nvSpPr>
          <p:cNvPr id="7" name="Rectangle 22"/>
          <p:cNvSpPr>
            <a:spLocks noGrp="1" noChangeArrowheads="1"/>
          </p:cNvSpPr>
          <p:nvPr>
            <p:ph type="dt" sz="half" idx="12"/>
          </p:nvPr>
        </p:nvSpPr>
        <p:spPr/>
        <p:txBody>
          <a:bodyPr/>
          <a:lstStyle>
            <a:lvl1pPr>
              <a:defRPr dirty="0"/>
            </a:lvl1pPr>
          </a:lstStyle>
          <a:p>
            <a:pPr>
              <a:defRPr/>
            </a:pPr>
            <a:endParaRPr lang="tr-TR">
              <a:solidFill>
                <a:prstClr val="black">
                  <a:tint val="75000"/>
                </a:prstClr>
              </a:solidFill>
            </a:endParaRPr>
          </a:p>
        </p:txBody>
      </p:sp>
    </p:spTree>
    <p:extLst>
      <p:ext uri="{BB962C8B-B14F-4D97-AF65-F5344CB8AC3E}">
        <p14:creationId xmlns:p14="http://schemas.microsoft.com/office/powerpoint/2010/main" val="38021041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220133" y="227410"/>
            <a:ext cx="7476067" cy="586859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9"/>
          <p:cNvSpPr>
            <a:spLocks noGrp="1" noChangeArrowheads="1"/>
          </p:cNvSpPr>
          <p:nvPr>
            <p:ph type="dt" sz="half" idx="10"/>
          </p:nvPr>
        </p:nvSpPr>
        <p:spPr/>
        <p:txBody>
          <a:bodyPr/>
          <a:lstStyle>
            <a:lvl1pPr>
              <a:defRPr/>
            </a:lvl1pPr>
          </a:lstStyle>
          <a:p>
            <a:pPr>
              <a:defRPr/>
            </a:pPr>
            <a:fld id="{7C148D9A-28C5-4215-8637-CD6966CF9631}" type="datetime1">
              <a:rPr lang="tr-TR">
                <a:solidFill>
                  <a:prstClr val="black">
                    <a:tint val="75000"/>
                  </a:prstClr>
                </a:solidFill>
              </a:rPr>
              <a:pPr>
                <a:defRPr/>
              </a:pPr>
              <a:t>24.10.2017</a:t>
            </a:fld>
            <a:endParaRPr lang="tr-TR" dirty="0">
              <a:solidFill>
                <a:prstClr val="black">
                  <a:tint val="75000"/>
                </a:prstClr>
              </a:solidFill>
            </a:endParaRPr>
          </a:p>
        </p:txBody>
      </p:sp>
      <p:sp>
        <p:nvSpPr>
          <p:cNvPr id="4" name="Rectangle 60"/>
          <p:cNvSpPr>
            <a:spLocks noGrp="1" noChangeArrowheads="1"/>
          </p:cNvSpPr>
          <p:nvPr>
            <p:ph type="ftr" sz="quarter" idx="11"/>
          </p:nvPr>
        </p:nvSpPr>
        <p:spPr/>
        <p:txBody>
          <a:bodyPr/>
          <a:lstStyle>
            <a:lvl1pPr>
              <a:defRPr dirty="0"/>
            </a:lvl1pPr>
          </a:lstStyle>
          <a:p>
            <a:pPr>
              <a:defRPr/>
            </a:pPr>
            <a:endParaRPr lang="tr-TR">
              <a:solidFill>
                <a:prstClr val="black">
                  <a:tint val="75000"/>
                </a:prstClr>
              </a:solidFill>
            </a:endParaRPr>
          </a:p>
        </p:txBody>
      </p:sp>
      <p:sp>
        <p:nvSpPr>
          <p:cNvPr id="5" name="Rectangle 61"/>
          <p:cNvSpPr>
            <a:spLocks noGrp="1" noChangeArrowheads="1"/>
          </p:cNvSpPr>
          <p:nvPr>
            <p:ph type="sldNum" sz="quarter" idx="12"/>
          </p:nvPr>
        </p:nvSpPr>
        <p:spPr/>
        <p:txBody>
          <a:bodyPr/>
          <a:lstStyle>
            <a:lvl1pPr>
              <a:defRPr/>
            </a:lvl1pPr>
          </a:lstStyle>
          <a:p>
            <a:pPr>
              <a:defRPr/>
            </a:pPr>
            <a:fld id="{40CFC63B-C2F7-40AA-BCDF-1B23828C780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11617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t>24.10.2017</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lvl1pPr>
              <a:defRPr/>
            </a:lvl1pPr>
          </a:lstStyle>
          <a:p>
            <a:pPr>
              <a:defRPr/>
            </a:pPr>
            <a:fld id="{D812746A-1A88-45DD-9AA4-57485ED98CD2}"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10E5CED-8F26-4DCF-B59D-F4465705D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39995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14886FE-5DDC-4E9F-AC7B-029B52A3D7E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5A75D4-ED4F-4CC2-BD07-4BE968D09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22258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66A36B-C4F1-4C0A-8FB7-D468D56F4B55}"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414DF67-6F8A-4339-A562-10983DF0CD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0359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pPr>
              <a:defRPr/>
            </a:pPr>
            <a:fld id="{279E41DB-B7FC-48F7-9254-C763D787FEBD}"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2D280947-9584-404D-82B9-8F515CF951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50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6D7625B0-779A-4CEB-A87B-1551DB62F313}"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97CCAF22-7BF1-4707-ACED-5645AC5E5D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7556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3 Veri Yer Tutucusu"/>
          <p:cNvSpPr>
            <a:spLocks noGrp="1"/>
          </p:cNvSpPr>
          <p:nvPr>
            <p:ph type="dt" sz="half" idx="10"/>
          </p:nvPr>
        </p:nvSpPr>
        <p:spPr/>
        <p:txBody>
          <a:bodyPr/>
          <a:lstStyle>
            <a:lvl1pPr>
              <a:defRPr/>
            </a:lvl1pPr>
          </a:lstStyle>
          <a:p>
            <a:pPr>
              <a:defRPr/>
            </a:pPr>
            <a:fld id="{8173D44D-7ED9-46B1-B4F0-28A5D184B22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346F927-C82A-4F10-B88C-1008F8800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70149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00EFB17-377F-403D-930E-005A62FC5606}"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5D076090-BCF5-452E-B4ED-28A312C7FD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77250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0A1526-BDC7-47DE-ADFE-D1B7AB385F94}"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43C68F20-8F54-42DD-80AD-25B3FE9D5C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69781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85445ED-283A-4A14-9826-ABA1D15957A9}"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55BB3E1-D13F-4402-9304-B8E0554B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03480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C85018-A9DE-4F18-8BD4-C74D21AEAB47}"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2EED9CE1-ACEE-4E10-BC49-0A4E31CCC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944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t>24.10.2017</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965438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27248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286507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743685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415902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6184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28716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74285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63425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4559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48108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4012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5B71B4-95E3-48A0-8620-B49A95653451}" type="datetimeFigureOut">
              <a:rPr lang="en-US">
                <a:solidFill>
                  <a:prstClr val="black">
                    <a:tint val="75000"/>
                  </a:prstClr>
                </a:solidFill>
              </a:rPr>
              <a:pPr>
                <a:defRPr/>
              </a:pPr>
              <a:t>10/24/2017</a:t>
            </a:fld>
            <a:endParaRPr lang="en-US"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B5673B-ACE0-43B7-BAF6-EE04A73AA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743069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4.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7772400" cy="2385610"/>
          </a:xfrm>
        </p:spPr>
        <p:txBody>
          <a:bodyPr>
            <a:normAutofit fontScale="90000"/>
          </a:bodyPr>
          <a:lstStyle/>
          <a:p>
            <a:r>
              <a:rPr lang="tr-TR" dirty="0" smtClean="0"/>
              <a:t>ÖĞRETMEN VELİ VE ÖĞRENCİ ARASINDA ETKİLİ İLETİŞİM YÖNTEMLERİ</a:t>
            </a:r>
            <a:endParaRPr lang="tr-TR" dirty="0"/>
          </a:p>
        </p:txBody>
      </p:sp>
      <p:sp>
        <p:nvSpPr>
          <p:cNvPr id="3" name="Alt Başlık 2"/>
          <p:cNvSpPr>
            <a:spLocks noGrp="1"/>
          </p:cNvSpPr>
          <p:nvPr>
            <p:ph type="subTitle" idx="1"/>
          </p:nvPr>
        </p:nvSpPr>
        <p:spPr>
          <a:xfrm>
            <a:off x="1187624" y="2877383"/>
            <a:ext cx="6980312" cy="1991778"/>
          </a:xfrm>
        </p:spPr>
        <p:txBody>
          <a:bodyPr>
            <a:normAutofit fontScale="92500" lnSpcReduction="20000"/>
          </a:bodyPr>
          <a:lstStyle/>
          <a:p>
            <a:pPr algn="ctr"/>
            <a:r>
              <a:rPr lang="tr-TR" b="1" dirty="0" smtClean="0">
                <a:solidFill>
                  <a:srgbClr val="FF0000"/>
                </a:solidFill>
              </a:rPr>
              <a:t>MİLLİ İRADE KIZ ANADOLU İ.H.L. </a:t>
            </a:r>
          </a:p>
          <a:p>
            <a:pPr algn="ctr"/>
            <a:r>
              <a:rPr lang="tr-TR" b="1" dirty="0" smtClean="0">
                <a:solidFill>
                  <a:srgbClr val="0070C0"/>
                </a:solidFill>
              </a:rPr>
              <a:t>REHBERLİK SERVİSİ</a:t>
            </a:r>
          </a:p>
          <a:p>
            <a:pPr algn="ctr"/>
            <a:endParaRPr lang="tr-TR" b="1" dirty="0" smtClean="0">
              <a:solidFill>
                <a:srgbClr val="0070C0"/>
              </a:solidFill>
            </a:endParaRPr>
          </a:p>
          <a:p>
            <a:pPr algn="ctr"/>
            <a:r>
              <a:rPr lang="tr-TR" b="1" dirty="0" smtClean="0">
                <a:solidFill>
                  <a:srgbClr val="FF0000"/>
                </a:solidFill>
              </a:rPr>
              <a:t>FATMA ŞENİZ ATEŞ </a:t>
            </a:r>
          </a:p>
          <a:p>
            <a:pPr algn="ctr"/>
            <a:r>
              <a:rPr lang="tr-TR" b="1" dirty="0" smtClean="0">
                <a:solidFill>
                  <a:srgbClr val="FF0000"/>
                </a:solidFill>
              </a:rPr>
              <a:t>(PSİKOLOG-AİLE DANIŞMANI)</a:t>
            </a:r>
            <a:endParaRPr lang="tr-TR" b="1" dirty="0">
              <a:solidFill>
                <a:srgbClr val="FF0000"/>
              </a:solidFill>
            </a:endParaRPr>
          </a:p>
        </p:txBody>
      </p:sp>
      <p:pic>
        <p:nvPicPr>
          <p:cNvPr id="4" name="Picture 3" descr="PE0209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273" y="4509120"/>
            <a:ext cx="2880122" cy="214875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567" y="5239518"/>
            <a:ext cx="1844162" cy="1418354"/>
          </a:xfrm>
          <a:prstGeom prst="rect">
            <a:avLst/>
          </a:prstGeom>
        </p:spPr>
      </p:pic>
    </p:spTree>
    <p:extLst>
      <p:ext uri="{BB962C8B-B14F-4D97-AF65-F5344CB8AC3E}">
        <p14:creationId xmlns:p14="http://schemas.microsoft.com/office/powerpoint/2010/main" val="216989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5122" name="Picture 2" descr="E:\Yeni klasör\iletişim resim\komik-guzel-karikatur-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784887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15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hangingPunct="1"/>
            <a:r>
              <a:rPr lang="tr-TR" sz="4000" b="1" u="sng" dirty="0">
                <a:solidFill>
                  <a:srgbClr val="FF0000"/>
                </a:solidFill>
                <a:effectLst>
                  <a:outerShdw blurRad="38100" dist="38100" dir="2700000" algn="tl">
                    <a:srgbClr val="000000"/>
                  </a:outerShdw>
                </a:effectLst>
                <a:latin typeface="Calibri" pitchFamily="34" charset="0"/>
                <a:ea typeface="+mn-ea"/>
                <a:cs typeface="+mn-cs"/>
              </a:rPr>
              <a:t>ETKİLİ   İLETİŞİM</a:t>
            </a:r>
            <a:br>
              <a:rPr lang="tr-TR" sz="4000" b="1" u="sng" dirty="0">
                <a:solidFill>
                  <a:srgbClr val="FF0000"/>
                </a:solidFill>
                <a:effectLst>
                  <a:outerShdw blurRad="38100" dist="38100" dir="2700000" algn="tl">
                    <a:srgbClr val="000000"/>
                  </a:outerShdw>
                </a:effectLst>
                <a:latin typeface="Calibri" pitchFamily="34" charset="0"/>
                <a:ea typeface="+mn-ea"/>
                <a:cs typeface="+mn-cs"/>
              </a:rPr>
            </a:br>
            <a:endParaRPr lang="tr-TR" sz="4000" dirty="0">
              <a:latin typeface="Calibri" pitchFamily="34" charset="0"/>
            </a:endParaRPr>
          </a:p>
        </p:txBody>
      </p:sp>
      <p:sp>
        <p:nvSpPr>
          <p:cNvPr id="3" name="İçerik Yer Tutucusu 2"/>
          <p:cNvSpPr>
            <a:spLocks noGrp="1"/>
          </p:cNvSpPr>
          <p:nvPr>
            <p:ph idx="1"/>
          </p:nvPr>
        </p:nvSpPr>
        <p:spPr/>
        <p:txBody>
          <a:bodyPr/>
          <a:lstStyle/>
          <a:p>
            <a:pPr marL="0" lvl="0" indent="0" algn="ctr" eaLnBrk="1" hangingPunct="1">
              <a:spcBef>
                <a:spcPct val="0"/>
              </a:spcBef>
              <a:buNone/>
            </a:pPr>
            <a:r>
              <a:rPr lang="tr-TR" sz="5400" b="1" dirty="0">
                <a:solidFill>
                  <a:srgbClr val="0070C0"/>
                </a:solidFill>
                <a:effectLst>
                  <a:outerShdw blurRad="38100" dist="38100" dir="2700000" algn="tl">
                    <a:srgbClr val="000000"/>
                  </a:outerShdw>
                </a:effectLst>
                <a:latin typeface="Calibri" pitchFamily="34" charset="0"/>
              </a:rPr>
              <a:t>Kişilerin birbirlerine önem </a:t>
            </a:r>
            <a:r>
              <a:rPr lang="tr-TR" sz="5400" b="1" dirty="0" err="1">
                <a:solidFill>
                  <a:srgbClr val="0070C0"/>
                </a:solidFill>
                <a:effectLst>
                  <a:outerShdw blurRad="38100" dist="38100" dir="2700000" algn="tl">
                    <a:srgbClr val="000000"/>
                  </a:outerShdw>
                </a:effectLst>
                <a:latin typeface="Calibri" pitchFamily="34" charset="0"/>
              </a:rPr>
              <a:t>vermesi,saygı</a:t>
            </a:r>
            <a:r>
              <a:rPr lang="tr-TR" sz="5400" b="1" dirty="0">
                <a:solidFill>
                  <a:srgbClr val="0070C0"/>
                </a:solidFill>
                <a:effectLst>
                  <a:outerShdw blurRad="38100" dist="38100" dir="2700000" algn="tl">
                    <a:srgbClr val="000000"/>
                  </a:outerShdw>
                </a:effectLst>
                <a:latin typeface="Calibri" pitchFamily="34" charset="0"/>
              </a:rPr>
              <a:t> duyması, kişilerin birbirini </a:t>
            </a:r>
            <a:r>
              <a:rPr lang="tr-TR" sz="5400" b="1" dirty="0" err="1">
                <a:solidFill>
                  <a:srgbClr val="0070C0"/>
                </a:solidFill>
                <a:effectLst>
                  <a:outerShdw blurRad="38100" dist="38100" dir="2700000" algn="tl">
                    <a:srgbClr val="000000"/>
                  </a:outerShdw>
                </a:effectLst>
                <a:latin typeface="Calibri" pitchFamily="34" charset="0"/>
              </a:rPr>
              <a:t>dinlemesi,anlamaya</a:t>
            </a:r>
            <a:r>
              <a:rPr lang="tr-TR" sz="5400" b="1" dirty="0">
                <a:solidFill>
                  <a:srgbClr val="0070C0"/>
                </a:solidFill>
                <a:effectLst>
                  <a:outerShdw blurRad="38100" dist="38100" dir="2700000" algn="tl">
                    <a:srgbClr val="000000"/>
                  </a:outerShdw>
                </a:effectLst>
                <a:latin typeface="Calibri" pitchFamily="34" charset="0"/>
              </a:rPr>
              <a:t> çalışmasıdır.</a:t>
            </a:r>
          </a:p>
          <a:p>
            <a:pPr marL="0" lvl="0" indent="0" eaLnBrk="1" hangingPunct="1">
              <a:spcBef>
                <a:spcPct val="0"/>
              </a:spcBef>
              <a:buNone/>
            </a:pPr>
            <a:endParaRPr lang="tr-TR" sz="5400" b="1" dirty="0">
              <a:solidFill>
                <a:srgbClr val="FF0000"/>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212048410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17211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551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990600" y="533400"/>
            <a:ext cx="5105400" cy="646986"/>
          </a:xfrm>
          <a:prstGeom prst="wedgeRoundRectCallout">
            <a:avLst>
              <a:gd name="adj1" fmla="val 286"/>
              <a:gd name="adj2" fmla="val 154083"/>
              <a:gd name="adj3" fmla="val 16667"/>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Neden iletişim kurarız?</a:t>
            </a:r>
          </a:p>
        </p:txBody>
      </p:sp>
      <p:pic>
        <p:nvPicPr>
          <p:cNvPr id="4" name="Picture 7" descr="casabierta3"/>
          <p:cNvPicPr>
            <a:picLocks noChangeAspect="1" noChangeArrowheads="1"/>
          </p:cNvPicPr>
          <p:nvPr/>
        </p:nvPicPr>
        <p:blipFill>
          <a:blip r:embed="rId2"/>
          <a:srcRect/>
          <a:stretch>
            <a:fillRect/>
          </a:stretch>
        </p:blipFill>
        <p:spPr>
          <a:xfrm>
            <a:off x="990600" y="1905000"/>
            <a:ext cx="3067050" cy="3276600"/>
          </a:xfrm>
          <a:prstGeom prst="rect">
            <a:avLst/>
          </a:prstGeom>
          <a:solidFill>
            <a:schemeClr val="bg1">
              <a:lumMod val="75000"/>
              <a:alpha val="31000"/>
            </a:schemeClr>
          </a:solidFill>
          <a:effectLst>
            <a:outerShdw blurRad="292100" dist="139700" dir="2700000" algn="tl" rotWithShape="0">
              <a:srgbClr val="333333">
                <a:alpha val="65000"/>
              </a:srgbClr>
            </a:outerShdw>
          </a:effectLst>
        </p:spPr>
      </p:pic>
      <p:sp>
        <p:nvSpPr>
          <p:cNvPr id="5" name="AutoShape 5"/>
          <p:cNvSpPr>
            <a:spLocks noChangeArrowheads="1"/>
          </p:cNvSpPr>
          <p:nvPr/>
        </p:nvSpPr>
        <p:spPr bwMode="auto">
          <a:xfrm>
            <a:off x="5181600" y="1752600"/>
            <a:ext cx="2667000" cy="2438400"/>
          </a:xfrm>
          <a:prstGeom prst="roundRect">
            <a:avLst>
              <a:gd name="adj" fmla="val 16667"/>
            </a:avLst>
          </a:prstGeom>
          <a:gradFill>
            <a:gsLst>
              <a:gs pos="0">
                <a:schemeClr val="accent6">
                  <a:lumMod val="75000"/>
                </a:schemeClr>
              </a:gs>
              <a:gs pos="80000">
                <a:schemeClr val="accent6">
                  <a:shade val="93000"/>
                  <a:satMod val="130000"/>
                </a:schemeClr>
              </a:gs>
              <a:gs pos="100000">
                <a:schemeClr val="accent6">
                  <a:shade val="94000"/>
                  <a:satMod val="135000"/>
                </a:schemeClr>
              </a:gs>
            </a:gsLst>
          </a:gradFill>
          <a:ln>
            <a:headEnd/>
            <a:tailEnd/>
          </a:ln>
          <a:effectLst>
            <a:outerShdw blurRad="40000" dist="23000" dir="5400000" rotWithShape="0">
              <a:srgbClr val="000000"/>
            </a:outerShdw>
          </a:effectLst>
        </p:spPr>
        <p:style>
          <a:lnRef idx="0">
            <a:schemeClr val="accent6"/>
          </a:lnRef>
          <a:fillRef idx="3">
            <a:schemeClr val="accent6"/>
          </a:fillRef>
          <a:effectRef idx="3">
            <a:schemeClr val="accent6"/>
          </a:effectRef>
          <a:fontRef idx="minor">
            <a:schemeClr val="lt1"/>
          </a:fontRef>
        </p:style>
        <p:txBody>
          <a:bodyPr wrap="none" anchor="ctr"/>
          <a:lstStyle/>
          <a:p>
            <a:pPr fontAlgn="base">
              <a:spcBef>
                <a:spcPct val="0"/>
              </a:spcBef>
              <a:spcAft>
                <a:spcPct val="0"/>
              </a:spcAft>
              <a:buFont typeface="Wingdings" pitchFamily="2" charset="2"/>
              <a:buChar char="q"/>
              <a:defRPr/>
            </a:pPr>
            <a:r>
              <a:rPr lang="tr-TR" b="1" dirty="0">
                <a:solidFill>
                  <a:prstClr val="white"/>
                </a:solidFill>
              </a:rPr>
              <a:t> </a:t>
            </a:r>
            <a:r>
              <a:rPr lang="en-US" sz="2400" b="1" dirty="0">
                <a:solidFill>
                  <a:prstClr val="white"/>
                </a:solidFill>
              </a:rPr>
              <a:t>Umursanmak</a:t>
            </a:r>
          </a:p>
          <a:p>
            <a:pPr fontAlgn="base">
              <a:spcBef>
                <a:spcPct val="0"/>
              </a:spcBef>
              <a:spcAft>
                <a:spcPct val="0"/>
              </a:spcAft>
              <a:buFont typeface="Wingdings" pitchFamily="2" charset="2"/>
              <a:buChar char="q"/>
              <a:defRPr/>
            </a:pPr>
            <a:r>
              <a:rPr lang="en-US" sz="2400" dirty="0">
                <a:solidFill>
                  <a:prstClr val="white"/>
                </a:solidFill>
              </a:rPr>
              <a:t> </a:t>
            </a:r>
            <a:r>
              <a:rPr lang="en-US" sz="2400" b="1" dirty="0">
                <a:solidFill>
                  <a:prstClr val="white"/>
                </a:solidFill>
              </a:rPr>
              <a:t>Kabul gormek</a:t>
            </a:r>
          </a:p>
          <a:p>
            <a:pPr fontAlgn="base">
              <a:spcBef>
                <a:spcPct val="0"/>
              </a:spcBef>
              <a:spcAft>
                <a:spcPct val="0"/>
              </a:spcAft>
              <a:buFont typeface="Wingdings" pitchFamily="2" charset="2"/>
              <a:buChar char="q"/>
              <a:defRPr/>
            </a:pPr>
            <a:r>
              <a:rPr lang="en-US" sz="2400" dirty="0">
                <a:solidFill>
                  <a:prstClr val="white"/>
                </a:solidFill>
              </a:rPr>
              <a:t> </a:t>
            </a:r>
            <a:r>
              <a:rPr lang="en-US" sz="2400" b="1" dirty="0">
                <a:solidFill>
                  <a:prstClr val="white"/>
                </a:solidFill>
              </a:rPr>
              <a:t>Değerli olmak</a:t>
            </a:r>
          </a:p>
          <a:p>
            <a:pPr fontAlgn="base">
              <a:spcBef>
                <a:spcPct val="0"/>
              </a:spcBef>
              <a:spcAft>
                <a:spcPct val="0"/>
              </a:spcAft>
              <a:buFont typeface="Wingdings" pitchFamily="2" charset="2"/>
              <a:buChar char="q"/>
              <a:defRPr/>
            </a:pPr>
            <a:r>
              <a:rPr lang="en-US" sz="2400" dirty="0">
                <a:solidFill>
                  <a:prstClr val="white"/>
                </a:solidFill>
              </a:rPr>
              <a:t> </a:t>
            </a:r>
            <a:r>
              <a:rPr lang="en-US" sz="2400" b="1" dirty="0">
                <a:solidFill>
                  <a:prstClr val="white"/>
                </a:solidFill>
              </a:rPr>
              <a:t>Yeterlilik</a:t>
            </a:r>
          </a:p>
          <a:p>
            <a:pPr fontAlgn="base">
              <a:spcBef>
                <a:spcPct val="0"/>
              </a:spcBef>
              <a:spcAft>
                <a:spcPct val="0"/>
              </a:spcAft>
              <a:buFont typeface="Wingdings" pitchFamily="2" charset="2"/>
              <a:buChar char="q"/>
              <a:defRPr/>
            </a:pPr>
            <a:r>
              <a:rPr lang="en-US" sz="2400" dirty="0">
                <a:solidFill>
                  <a:prstClr val="white"/>
                </a:solidFill>
              </a:rPr>
              <a:t> </a:t>
            </a:r>
            <a:r>
              <a:rPr lang="en-US" sz="2400" b="1" dirty="0">
                <a:solidFill>
                  <a:prstClr val="white"/>
                </a:solidFill>
              </a:rPr>
              <a:t>Sevilmek vb…</a:t>
            </a:r>
          </a:p>
        </p:txBody>
      </p:sp>
      <p:sp>
        <p:nvSpPr>
          <p:cNvPr id="6" name="5 Dikdörtgen"/>
          <p:cNvSpPr/>
          <p:nvPr/>
        </p:nvSpPr>
        <p:spPr>
          <a:xfrm>
            <a:off x="5105400" y="4495800"/>
            <a:ext cx="3352800" cy="519113"/>
          </a:xfrm>
          <a:prstGeom prst="rect">
            <a:avLst/>
          </a:prstGeom>
        </p:spPr>
        <p:txBody>
          <a:bodyPr>
            <a:spAutoFit/>
          </a:bodyPr>
          <a:lstStyle/>
          <a:p>
            <a:pPr fontAlgn="base">
              <a:spcBef>
                <a:spcPct val="0"/>
              </a:spcBef>
              <a:spcAft>
                <a:spcPct val="0"/>
              </a:spcAft>
              <a:defRPr/>
            </a:pPr>
            <a:r>
              <a:rPr lang="en-US" sz="2800" b="1" dirty="0">
                <a:solidFill>
                  <a:srgbClr val="1F497D">
                    <a:lumMod val="60000"/>
                    <a:lumOff val="40000"/>
                  </a:srgbClr>
                </a:solidFill>
                <a:effectLst>
                  <a:outerShdw blurRad="38100" dist="38100" dir="2700000" algn="tl">
                    <a:srgbClr val="000000">
                      <a:alpha val="43137"/>
                    </a:srgbClr>
                  </a:outerShdw>
                </a:effectLst>
                <a:latin typeface="Arial Black" pitchFamily="34" charset="0"/>
              </a:rPr>
              <a:t>Varolmak icin…</a:t>
            </a:r>
            <a:endParaRPr lang="en-US" sz="2800" dirty="0">
              <a:solidFill>
                <a:srgbClr val="1F497D">
                  <a:lumMod val="60000"/>
                  <a:lumOff val="40000"/>
                </a:srgbClr>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91940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Dikdörtgen"/>
          <p:cNvSpPr>
            <a:spLocks noGrp="1"/>
          </p:cNvSpPr>
          <p:nvPr>
            <p:ph type="title"/>
          </p:nvPr>
        </p:nvSpPr>
        <p:spPr>
          <a:xfrm>
            <a:off x="457200" y="584528"/>
            <a:ext cx="8229600" cy="52322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İletişimde anlaşmayı kolaylaştıran   unsurlar</a:t>
            </a:r>
            <a:endParaRPr kumimoji="0" lang="en-US" sz="2800" b="1"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6" name="Rectangle 3"/>
          <p:cNvSpPr>
            <a:spLocks noGrp="1" noChangeArrowheads="1"/>
          </p:cNvSpPr>
          <p:nvPr>
            <p:ph idx="1"/>
          </p:nvPr>
        </p:nvSpPr>
        <p:spPr>
          <a:xfrm>
            <a:off x="457200" y="1481328"/>
            <a:ext cx="8229600" cy="4525963"/>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8800" b="0" i="0" u="none" strike="noStrike" kern="0" cap="none" spc="0" normalizeH="0" baseline="0" noProof="0" dirty="0" smtClean="0">
                <a:ln>
                  <a:noFill/>
                </a:ln>
                <a:solidFill>
                  <a:sysClr val="windowText" lastClr="000000"/>
                </a:solidFill>
                <a:effectLst/>
                <a:uLnTx/>
                <a:uFillTx/>
                <a:latin typeface="Calibri" pitchFamily="34" charset="0"/>
              </a:rPr>
              <a:t>İletişimde </a:t>
            </a:r>
            <a:r>
              <a:rPr kumimoji="0" lang="tr-TR" sz="8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Calibri" pitchFamily="34" charset="0"/>
              </a:rPr>
              <a:t>ilk dakika</a:t>
            </a:r>
            <a:r>
              <a:rPr kumimoji="0" lang="tr-TR" sz="8800" b="0" i="0" u="none" strike="noStrike" kern="0" cap="none" spc="0" normalizeH="0" baseline="0" noProof="0" dirty="0" smtClean="0">
                <a:ln>
                  <a:noFill/>
                </a:ln>
                <a:solidFill>
                  <a:sysClr val="windowText" lastClr="000000"/>
                </a:solidFill>
                <a:effectLst/>
                <a:uLnTx/>
                <a:uFillTx/>
                <a:latin typeface="Calibri" pitchFamily="34" charset="0"/>
              </a:rPr>
              <a:t> önemlidir.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688891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5 Slayt Numarası Yer Tutucusu"/>
          <p:cNvSpPr>
            <a:spLocks noGrp="1"/>
          </p:cNvSpPr>
          <p:nvPr>
            <p:ph type="sldNum" sz="quarter" idx="11"/>
          </p:nvPr>
        </p:nvSpPr>
        <p:spPr/>
        <p:txBody>
          <a:bodyPr/>
          <a:lstStyle/>
          <a:p>
            <a:pPr>
              <a:defRPr/>
            </a:pPr>
            <a:fld id="{AA780E7E-EB98-475A-A488-46A04C4ACA75}" type="slidenum">
              <a:rPr lang="tr-TR">
                <a:solidFill>
                  <a:prstClr val="black">
                    <a:tint val="75000"/>
                  </a:prstClr>
                </a:solidFill>
              </a:rPr>
              <a:pPr>
                <a:defRPr/>
              </a:pPr>
              <a:t>15</a:t>
            </a:fld>
            <a:endParaRPr lang="tr-TR" dirty="0">
              <a:solidFill>
                <a:prstClr val="black">
                  <a:tint val="75000"/>
                </a:prstClr>
              </a:solidFill>
            </a:endParaRPr>
          </a:p>
        </p:txBody>
      </p:sp>
      <p:sp>
        <p:nvSpPr>
          <p:cNvPr id="199682" name="Rectangle 3"/>
          <p:cNvSpPr>
            <a:spLocks noGrp="1" noChangeArrowheads="1"/>
          </p:cNvSpPr>
          <p:nvPr>
            <p:ph type="body" sz="half" idx="1"/>
          </p:nvPr>
        </p:nvSpPr>
        <p:spPr>
          <a:xfrm>
            <a:off x="762000" y="1371600"/>
            <a:ext cx="3440113" cy="4114800"/>
          </a:xfrm>
        </p:spPr>
        <p:txBody>
          <a:bodyPr/>
          <a:lstStyle/>
          <a:p>
            <a:pPr algn="ctr" eaLnBrk="1" hangingPunct="1">
              <a:spcBef>
                <a:spcPct val="0"/>
              </a:spcBef>
              <a:buClr>
                <a:schemeClr val="bg1"/>
              </a:buClr>
              <a:buFontTx/>
              <a:buNone/>
              <a:defRPr/>
            </a:pPr>
            <a:r>
              <a:rPr lang="tr-TR" dirty="0" smtClean="0"/>
              <a:t>   </a:t>
            </a:r>
            <a:r>
              <a:rPr lang="tr-TR" sz="4400" b="1" dirty="0" smtClean="0">
                <a:solidFill>
                  <a:srgbClr val="FF0000"/>
                </a:solidFill>
                <a:effectLst>
                  <a:outerShdw blurRad="38100" dist="38100" dir="2700000" algn="tl">
                    <a:srgbClr val="000000">
                      <a:alpha val="43137"/>
                    </a:srgbClr>
                  </a:outerShdw>
                </a:effectLst>
              </a:rPr>
              <a:t>İnsanlar ne dediğinize değil, ne yaptığınıza bakar.</a:t>
            </a:r>
          </a:p>
          <a:p>
            <a:pPr algn="ctr" eaLnBrk="1" hangingPunct="1">
              <a:defRPr/>
            </a:pPr>
            <a:endParaRPr lang="tr-TR" sz="4400" dirty="0" smtClean="0">
              <a:solidFill>
                <a:srgbClr val="FF0000"/>
              </a:solidFill>
            </a:endParaRPr>
          </a:p>
        </p:txBody>
      </p:sp>
      <p:pic>
        <p:nvPicPr>
          <p:cNvPr id="29702" name="Picture 6" descr="iletiş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2656"/>
            <a:ext cx="4085332" cy="572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65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auto">
          <a:xfrm>
            <a:off x="609600" y="3276600"/>
            <a:ext cx="914400" cy="609600"/>
          </a:xfrm>
          <a:prstGeom prst="wedgeRoundRectCallout">
            <a:avLst>
              <a:gd name="adj1" fmla="val 186662"/>
              <a:gd name="adj2" fmla="val 63806"/>
              <a:gd name="adj3"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lstStyle/>
          <a:p>
            <a:pPr algn="ctr">
              <a:defRPr/>
            </a:pPr>
            <a:endParaRPr lang="en-US" b="1" dirty="0">
              <a:solidFill>
                <a:prstClr val="white"/>
              </a:solidFill>
            </a:endParaRPr>
          </a:p>
        </p:txBody>
      </p:sp>
      <p:sp>
        <p:nvSpPr>
          <p:cNvPr id="41989" name="Rectangle 2"/>
          <p:cNvSpPr>
            <a:spLocks noChangeArrowheads="1"/>
          </p:cNvSpPr>
          <p:nvPr/>
        </p:nvSpPr>
        <p:spPr bwMode="auto">
          <a:xfrm>
            <a:off x="152400" y="1412875"/>
            <a:ext cx="883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tr-TR" sz="3200" b="1" smtClean="0">
              <a:solidFill>
                <a:srgbClr val="FFFF00"/>
              </a:solidFill>
              <a:latin typeface="Times New Roman" pitchFamily="18" charset="0"/>
              <a:cs typeface="Times New Roman" pitchFamily="18" charset="0"/>
            </a:endParaRPr>
          </a:p>
        </p:txBody>
      </p:sp>
      <p:sp>
        <p:nvSpPr>
          <p:cNvPr id="12291" name="Text Box 3"/>
          <p:cNvSpPr txBox="1">
            <a:spLocks noChangeArrowheads="1"/>
          </p:cNvSpPr>
          <p:nvPr/>
        </p:nvSpPr>
        <p:spPr bwMode="auto">
          <a:xfrm>
            <a:off x="609600" y="1828800"/>
            <a:ext cx="8210872" cy="3649663"/>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70000"/>
              </a:lnSpc>
              <a:spcBef>
                <a:spcPct val="0"/>
              </a:spcBef>
              <a:spcAft>
                <a:spcPct val="0"/>
              </a:spcAft>
              <a:buFont typeface="Wingdings" pitchFamily="2" charset="2"/>
              <a:buBlip>
                <a:blip r:embed="rId2"/>
              </a:buBlip>
            </a:pPr>
            <a:endParaRPr lang="tr-TR" sz="2400" dirty="0" smtClean="0">
              <a:solidFill>
                <a:prstClr val="black"/>
              </a:solidFill>
              <a:latin typeface="Calibri" pitchFamily="34" charset="0"/>
              <a:sym typeface="Wingdings" pitchFamily="2" charset="2"/>
            </a:endParaRPr>
          </a:p>
          <a:p>
            <a:pPr algn="just" eaLnBrk="1" fontAlgn="base" hangingPunct="1">
              <a:lnSpc>
                <a:spcPct val="170000"/>
              </a:lnSpc>
              <a:spcBef>
                <a:spcPct val="0"/>
              </a:spcBef>
              <a:spcAft>
                <a:spcPct val="0"/>
              </a:spcAft>
            </a:pP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OKUL yaşamındaki sorunların </a:t>
            </a:r>
          </a:p>
          <a:p>
            <a:pPr algn="just" eaLnBrk="1" fontAlgn="base" hangingPunct="1">
              <a:lnSpc>
                <a:spcPct val="170000"/>
              </a:lnSpc>
              <a:spcBef>
                <a:spcPct val="0"/>
              </a:spcBef>
              <a:spcAft>
                <a:spcPct val="0"/>
              </a:spcAft>
            </a:pPr>
            <a:r>
              <a:rPr lang="tr-TR" sz="2800" b="1" dirty="0" smtClean="0">
                <a:solidFill>
                  <a:prstClr val="white"/>
                </a:solidFill>
                <a:effectLst>
                  <a:outerShdw blurRad="38100" dist="38100" dir="2700000" algn="tl">
                    <a:srgbClr val="C0C0C0"/>
                  </a:outerShdw>
                </a:effectLst>
                <a:latin typeface="Calibri" pitchFamily="34" charset="0"/>
                <a:sym typeface="Wingdings" pitchFamily="2" charset="2"/>
              </a:rPr>
              <a:t>%70</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’i  </a:t>
            </a:r>
          </a:p>
          <a:p>
            <a:pPr algn="just" eaLnBrk="1" fontAlgn="base" hangingPunct="1">
              <a:lnSpc>
                <a:spcPct val="170000"/>
              </a:lnSpc>
              <a:spcBef>
                <a:spcPct val="0"/>
              </a:spcBef>
              <a:spcAft>
                <a:spcPct val="0"/>
              </a:spcAft>
            </a:pP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                 </a:t>
            </a:r>
            <a:r>
              <a:rPr lang="tr-TR" sz="3600" b="1" u="sng" dirty="0" smtClean="0">
                <a:solidFill>
                  <a:srgbClr val="17375E"/>
                </a:solidFill>
                <a:effectLst>
                  <a:outerShdw blurRad="38100" dist="38100" dir="2700000" algn="tl">
                    <a:srgbClr val="C0C0C0"/>
                  </a:outerShdw>
                </a:effectLst>
                <a:latin typeface="Calibri" pitchFamily="34" charset="0"/>
                <a:sym typeface="Wingdings" pitchFamily="2" charset="2"/>
              </a:rPr>
              <a:t>hatalı iletişimden </a:t>
            </a:r>
            <a:endParaRPr lang="tr-TR" sz="2400" b="1" u="sng" dirty="0" smtClean="0">
              <a:solidFill>
                <a:srgbClr val="17375E"/>
              </a:solidFill>
              <a:effectLst>
                <a:outerShdw blurRad="38100" dist="38100" dir="2700000" algn="tl">
                  <a:srgbClr val="C0C0C0"/>
                </a:outerShdw>
              </a:effectLst>
              <a:latin typeface="Calibri" pitchFamily="34" charset="0"/>
              <a:sym typeface="Wingdings" pitchFamily="2" charset="2"/>
            </a:endParaRPr>
          </a:p>
          <a:p>
            <a:pPr algn="just" eaLnBrk="1" fontAlgn="base" hangingPunct="1">
              <a:lnSpc>
                <a:spcPct val="170000"/>
              </a:lnSpc>
              <a:spcBef>
                <a:spcPct val="0"/>
              </a:spcBef>
              <a:spcAft>
                <a:spcPct val="0"/>
              </a:spcAft>
            </a:pP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kaynaklanmaktadır.</a:t>
            </a:r>
          </a:p>
        </p:txBody>
      </p:sp>
      <p:sp>
        <p:nvSpPr>
          <p:cNvPr id="41991" name="Text Box 4"/>
          <p:cNvSpPr txBox="1">
            <a:spLocks noChangeArrowheads="1"/>
          </p:cNvSpPr>
          <p:nvPr/>
        </p:nvSpPr>
        <p:spPr bwMode="auto">
          <a:xfrm>
            <a:off x="417513" y="1068388"/>
            <a:ext cx="34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Blip>
                <a:blip r:embed="rId3"/>
              </a:buBlip>
            </a:pPr>
            <a:endParaRPr lang="tr-TR" smtClean="0">
              <a:solidFill>
                <a:prstClr val="black"/>
              </a:solidFill>
              <a:latin typeface="Calibri" pitchFamily="34" charset="0"/>
            </a:endParaRPr>
          </a:p>
        </p:txBody>
      </p:sp>
      <p:sp>
        <p:nvSpPr>
          <p:cNvPr id="5" name="4 Dikdörtgen"/>
          <p:cNvSpPr/>
          <p:nvPr/>
        </p:nvSpPr>
        <p:spPr>
          <a:xfrm>
            <a:off x="609600" y="1219200"/>
            <a:ext cx="7994848" cy="584775"/>
          </a:xfrm>
          <a:prstGeom prst="rect">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 ile ilgili gerçekler</a:t>
            </a:r>
          </a:p>
        </p:txBody>
      </p:sp>
    </p:spTree>
    <p:extLst>
      <p:ext uri="{BB962C8B-B14F-4D97-AF65-F5344CB8AC3E}">
        <p14:creationId xmlns:p14="http://schemas.microsoft.com/office/powerpoint/2010/main" val="1301713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457200" y="3505200"/>
            <a:ext cx="3352800" cy="1828800"/>
          </a:xfrm>
          <a:prstGeom prst="roundRect">
            <a:avLst>
              <a:gd name="adj" fmla="val 16667"/>
            </a:avLst>
          </a:prstGeom>
          <a:gradFill>
            <a:gsLst>
              <a:gs pos="0">
                <a:schemeClr val="accent6">
                  <a:lumMod val="75000"/>
                </a:schemeClr>
              </a:gs>
              <a:gs pos="80000">
                <a:schemeClr val="accent6">
                  <a:shade val="93000"/>
                  <a:satMod val="130000"/>
                </a:schemeClr>
              </a:gs>
              <a:gs pos="100000">
                <a:schemeClr val="accent6">
                  <a:shade val="94000"/>
                  <a:satMod val="135000"/>
                </a:schemeClr>
              </a:gs>
            </a:gsLst>
          </a:gradFill>
          <a:ln>
            <a:headEnd/>
            <a:tailEnd/>
          </a:ln>
          <a:effectLst>
            <a:outerShdw blurRad="50800" dist="38100" dir="2700000" algn="tl" rotWithShape="0">
              <a:prstClr val="black"/>
            </a:outerShdw>
          </a:effectLst>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en-US" b="1" dirty="0">
              <a:solidFill>
                <a:prstClr val="white"/>
              </a:solidFill>
            </a:endParaRPr>
          </a:p>
        </p:txBody>
      </p:sp>
      <p:sp>
        <p:nvSpPr>
          <p:cNvPr id="8" name="AutoShape 7"/>
          <p:cNvSpPr>
            <a:spLocks noChangeArrowheads="1"/>
          </p:cNvSpPr>
          <p:nvPr/>
        </p:nvSpPr>
        <p:spPr bwMode="auto">
          <a:xfrm>
            <a:off x="533400" y="1828800"/>
            <a:ext cx="3733800" cy="1143000"/>
          </a:xfrm>
          <a:prstGeom prst="wedgeRoundRectCallout">
            <a:avLst>
              <a:gd name="adj1" fmla="val -35392"/>
              <a:gd name="adj2" fmla="val 97477"/>
              <a:gd name="adj3"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lstStyle/>
          <a:p>
            <a:pPr>
              <a:defRPr/>
            </a:pPr>
            <a:r>
              <a:rPr lang="tr-TR" sz="2200" b="1" dirty="0">
                <a:solidFill>
                  <a:prstClr val="white"/>
                </a:solidFill>
                <a:effectLst>
                  <a:outerShdw blurRad="38100" dist="38100" dir="2700000" algn="tl">
                    <a:srgbClr val="000000">
                      <a:alpha val="43137"/>
                    </a:srgbClr>
                  </a:outerShdw>
                </a:effectLst>
                <a:latin typeface="Arial Black" pitchFamily="34" charset="0"/>
                <a:sym typeface="Wingdings" pitchFamily="2" charset="2"/>
              </a:rPr>
              <a:t>Gönderilen mesajlarda, </a:t>
            </a:r>
          </a:p>
          <a:p>
            <a:pPr>
              <a:defRPr/>
            </a:pPr>
            <a:r>
              <a:rPr lang="tr-TR" sz="2200" b="1" dirty="0">
                <a:solidFill>
                  <a:prstClr val="white"/>
                </a:solidFill>
                <a:effectLst>
                  <a:outerShdw blurRad="38100" dist="38100" dir="2700000" algn="tl">
                    <a:srgbClr val="000000">
                      <a:alpha val="43137"/>
                    </a:srgbClr>
                  </a:outerShdw>
                </a:effectLst>
                <a:latin typeface="Arial Black" pitchFamily="34" charset="0"/>
                <a:sym typeface="Wingdings" pitchFamily="2" charset="2"/>
              </a:rPr>
              <a:t>Algılanan </a:t>
            </a:r>
            <a:r>
              <a:rPr lang="tr-TR" sz="2200" b="1" u="sng" dirty="0">
                <a:solidFill>
                  <a:prstClr val="white"/>
                </a:solidFill>
                <a:effectLst>
                  <a:outerShdw blurRad="38100" dist="38100" dir="2700000" algn="tl">
                    <a:srgbClr val="000000">
                      <a:alpha val="43137"/>
                    </a:srgbClr>
                  </a:outerShdw>
                </a:effectLst>
                <a:latin typeface="Arial Black" pitchFamily="34" charset="0"/>
                <a:sym typeface="Wingdings" pitchFamily="2" charset="2"/>
              </a:rPr>
              <a:t>anlamın</a:t>
            </a:r>
          </a:p>
        </p:txBody>
      </p:sp>
      <p:sp>
        <p:nvSpPr>
          <p:cNvPr id="13315" name="Text Box 3"/>
          <p:cNvSpPr txBox="1">
            <a:spLocks noChangeArrowheads="1"/>
          </p:cNvSpPr>
          <p:nvPr/>
        </p:nvSpPr>
        <p:spPr bwMode="auto">
          <a:xfrm>
            <a:off x="457200" y="2971800"/>
            <a:ext cx="5770984" cy="3148013"/>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sz="2400" b="1" dirty="0" smtClean="0">
              <a:solidFill>
                <a:prstClr val="black"/>
              </a:solidFill>
              <a:effectLst>
                <a:outerShdw blurRad="38100" dist="38100" dir="2700000" algn="tl">
                  <a:srgbClr val="C0C0C0"/>
                </a:outerShdw>
              </a:effectLst>
              <a:latin typeface="Calibri" pitchFamily="34" charset="0"/>
              <a:sym typeface="Wingdings" pitchFamily="2" charset="2"/>
            </a:endParaRPr>
          </a:p>
          <a:p>
            <a:pPr eaLnBrk="1" fontAlgn="base" hangingPunct="1">
              <a:spcBef>
                <a:spcPct val="0"/>
              </a:spcBef>
              <a:spcAft>
                <a:spcPct val="0"/>
              </a:spcAft>
            </a:pPr>
            <a:endParaRPr lang="tr-TR" sz="800" b="1" dirty="0" smtClean="0">
              <a:solidFill>
                <a:prstClr val="black"/>
              </a:solidFill>
              <a:effectLst>
                <a:outerShdw blurRad="38100" dist="38100" dir="2700000" algn="tl">
                  <a:srgbClr val="C0C0C0"/>
                </a:outerShdw>
              </a:effectLst>
              <a:latin typeface="Calibri" pitchFamily="34" charset="0"/>
              <a:sym typeface="Wingdings" pitchFamily="2" charset="2"/>
            </a:endParaRPr>
          </a:p>
          <a:p>
            <a:pPr eaLnBrk="1" fontAlgn="base" hangingPunct="1">
              <a:spcBef>
                <a:spcPct val="0"/>
              </a:spcBef>
              <a:spcAft>
                <a:spcPct val="0"/>
              </a:spcAft>
            </a:pPr>
            <a:r>
              <a:rPr lang="tr-TR" sz="2400" b="1" dirty="0" smtClean="0">
                <a:solidFill>
                  <a:prstClr val="white"/>
                </a:solidFill>
                <a:effectLst>
                  <a:outerShdw blurRad="38100" dist="38100" dir="2700000" algn="tl">
                    <a:srgbClr val="C0C0C0"/>
                  </a:outerShdw>
                </a:effectLst>
                <a:latin typeface="Calibri" pitchFamily="34" charset="0"/>
                <a:sym typeface="Wingdings" pitchFamily="2" charset="2"/>
              </a:rPr>
              <a:t> </a:t>
            </a:r>
            <a:r>
              <a:rPr lang="tr-TR" sz="2400" b="1" dirty="0" smtClean="0">
                <a:solidFill>
                  <a:srgbClr val="FF0000"/>
                </a:solidFill>
                <a:effectLst>
                  <a:outerShdw blurRad="38100" dist="38100" dir="2700000" algn="tl">
                    <a:srgbClr val="C0C0C0"/>
                  </a:outerShdw>
                </a:effectLst>
                <a:latin typeface="Calibri" pitchFamily="34" charset="0"/>
                <a:sym typeface="Wingdings" pitchFamily="2" charset="2"/>
              </a:rPr>
              <a:t>%7 </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’si </a:t>
            </a:r>
            <a:r>
              <a:rPr lang="tr-TR" sz="2400" b="1" dirty="0" smtClean="0">
                <a:solidFill>
                  <a:srgbClr val="17375E"/>
                </a:solidFill>
                <a:effectLst>
                  <a:outerShdw blurRad="38100" dist="38100" dir="2700000" algn="tl">
                    <a:srgbClr val="C0C0C0"/>
                  </a:outerShdw>
                </a:effectLst>
                <a:latin typeface="Calibri" pitchFamily="34" charset="0"/>
                <a:sym typeface="Wingdings" pitchFamily="2" charset="2"/>
              </a:rPr>
              <a:t>kelimelerle</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a:t>
            </a:r>
          </a:p>
          <a:p>
            <a:pPr eaLnBrk="1" fontAlgn="base" hangingPunct="1">
              <a:spcBef>
                <a:spcPct val="0"/>
              </a:spcBef>
              <a:spcAft>
                <a:spcPct val="0"/>
              </a:spcAft>
            </a:pPr>
            <a:r>
              <a:rPr lang="tr-TR" sz="2400" b="1" dirty="0" smtClean="0">
                <a:solidFill>
                  <a:srgbClr val="FF0000"/>
                </a:solidFill>
                <a:effectLst>
                  <a:outerShdw blurRad="38100" dist="38100" dir="2700000" algn="tl">
                    <a:srgbClr val="C0C0C0"/>
                  </a:outerShdw>
                </a:effectLst>
                <a:latin typeface="Calibri" pitchFamily="34" charset="0"/>
                <a:sym typeface="Wingdings" pitchFamily="2" charset="2"/>
              </a:rPr>
              <a:t> % 38 </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’i </a:t>
            </a:r>
            <a:r>
              <a:rPr lang="tr-TR" sz="2400" b="1" dirty="0" smtClean="0">
                <a:solidFill>
                  <a:srgbClr val="17375E"/>
                </a:solidFill>
                <a:effectLst>
                  <a:outerShdw blurRad="38100" dist="38100" dir="2700000" algn="tl">
                    <a:srgbClr val="C0C0C0"/>
                  </a:outerShdw>
                </a:effectLst>
                <a:latin typeface="Calibri" pitchFamily="34" charset="0"/>
                <a:sym typeface="Wingdings" pitchFamily="2" charset="2"/>
              </a:rPr>
              <a:t>ses tonuyla</a:t>
            </a:r>
            <a:r>
              <a:rPr lang="tr-TR" sz="2400" b="1" dirty="0" smtClean="0">
                <a:solidFill>
                  <a:srgbClr val="00B0F0"/>
                </a:solidFill>
                <a:effectLst>
                  <a:outerShdw blurRad="38100" dist="38100" dir="2700000" algn="tl">
                    <a:srgbClr val="C0C0C0"/>
                  </a:outerShdw>
                </a:effectLst>
                <a:latin typeface="Calibri" pitchFamily="34" charset="0"/>
                <a:sym typeface="Wingdings" pitchFamily="2" charset="2"/>
              </a:rPr>
              <a:t> </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ve </a:t>
            </a:r>
          </a:p>
          <a:p>
            <a:pPr eaLnBrk="1" fontAlgn="base" hangingPunct="1">
              <a:spcBef>
                <a:spcPct val="0"/>
              </a:spcBef>
              <a:spcAft>
                <a:spcPct val="0"/>
              </a:spcAft>
            </a:pP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 </a:t>
            </a:r>
            <a:r>
              <a:rPr lang="tr-TR" sz="2400" b="1" dirty="0" smtClean="0">
                <a:solidFill>
                  <a:srgbClr val="17375E"/>
                </a:solidFill>
                <a:effectLst>
                  <a:outerShdw blurRad="38100" dist="38100" dir="2700000" algn="tl">
                    <a:srgbClr val="C0C0C0"/>
                  </a:outerShdw>
                </a:effectLst>
                <a:latin typeface="Calibri" pitchFamily="34" charset="0"/>
                <a:sym typeface="Wingdings" pitchFamily="2" charset="2"/>
              </a:rPr>
              <a:t>söyleyiş</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 biçimleriyle,</a:t>
            </a:r>
          </a:p>
          <a:p>
            <a:pPr eaLnBrk="1" fontAlgn="base" hangingPunct="1">
              <a:spcBef>
                <a:spcPct val="0"/>
              </a:spcBef>
              <a:spcAft>
                <a:spcPct val="0"/>
              </a:spcAft>
            </a:pPr>
            <a:r>
              <a:rPr lang="tr-TR" sz="2400" b="1" dirty="0" smtClean="0">
                <a:solidFill>
                  <a:srgbClr val="FF0000"/>
                </a:solidFill>
                <a:effectLst>
                  <a:outerShdw blurRad="38100" dist="38100" dir="2700000" algn="tl">
                    <a:srgbClr val="C0C0C0"/>
                  </a:outerShdw>
                </a:effectLst>
                <a:latin typeface="Calibri" pitchFamily="34" charset="0"/>
                <a:sym typeface="Wingdings" pitchFamily="2" charset="2"/>
              </a:rPr>
              <a:t> % 55 </a:t>
            </a: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’i </a:t>
            </a:r>
            <a:r>
              <a:rPr lang="tr-TR" sz="2400" b="1" dirty="0" smtClean="0">
                <a:solidFill>
                  <a:srgbClr val="17375E"/>
                </a:solidFill>
                <a:effectLst>
                  <a:outerShdw blurRad="38100" dist="38100" dir="2700000" algn="tl">
                    <a:srgbClr val="C0C0C0"/>
                  </a:outerShdw>
                </a:effectLst>
                <a:latin typeface="Calibri" pitchFamily="34" charset="0"/>
                <a:sym typeface="Wingdings" pitchFamily="2" charset="2"/>
              </a:rPr>
              <a:t>beden diliyle</a:t>
            </a:r>
          </a:p>
          <a:p>
            <a:pPr eaLnBrk="1" fontAlgn="base" hangingPunct="1">
              <a:spcBef>
                <a:spcPct val="0"/>
              </a:spcBef>
              <a:spcAft>
                <a:spcPct val="0"/>
              </a:spcAft>
            </a:pPr>
            <a:endParaRPr lang="tr-TR" sz="2400" b="1" dirty="0" smtClean="0">
              <a:solidFill>
                <a:prstClr val="black"/>
              </a:solidFill>
              <a:effectLst>
                <a:outerShdw blurRad="38100" dist="38100" dir="2700000" algn="tl">
                  <a:srgbClr val="C0C0C0"/>
                </a:outerShdw>
              </a:effectLst>
              <a:latin typeface="Calibri" pitchFamily="34" charset="0"/>
              <a:sym typeface="Wingdings" pitchFamily="2" charset="2"/>
            </a:endParaRPr>
          </a:p>
          <a:p>
            <a:pPr eaLnBrk="1" fontAlgn="base" hangingPunct="1">
              <a:spcBef>
                <a:spcPct val="0"/>
              </a:spcBef>
              <a:spcAft>
                <a:spcPct val="0"/>
              </a:spcAft>
            </a:pPr>
            <a:r>
              <a:rPr lang="tr-TR" sz="2400" b="1" dirty="0" smtClean="0">
                <a:solidFill>
                  <a:prstClr val="black"/>
                </a:solidFill>
                <a:effectLst>
                  <a:outerShdw blurRad="38100" dist="38100" dir="2700000" algn="tl">
                    <a:srgbClr val="C0C0C0"/>
                  </a:outerShdw>
                </a:effectLst>
                <a:latin typeface="Calibri" pitchFamily="34" charset="0"/>
                <a:sym typeface="Wingdings" pitchFamily="2" charset="2"/>
              </a:rPr>
              <a:t> anlaşılmaktadır.</a:t>
            </a:r>
          </a:p>
          <a:p>
            <a:pPr algn="just" eaLnBrk="1" fontAlgn="base" hangingPunct="1">
              <a:spcBef>
                <a:spcPct val="0"/>
              </a:spcBef>
              <a:spcAft>
                <a:spcPct val="0"/>
              </a:spcAft>
              <a:buFont typeface="Wingdings" pitchFamily="2" charset="2"/>
              <a:buChar char="J"/>
            </a:pPr>
            <a:endParaRPr lang="tr-TR" sz="1600" b="1" dirty="0" smtClean="0">
              <a:solidFill>
                <a:prstClr val="black"/>
              </a:solidFill>
              <a:effectLst>
                <a:outerShdw blurRad="38100" dist="38100" dir="2700000" algn="tl">
                  <a:srgbClr val="C0C0C0"/>
                </a:outerShdw>
              </a:effectLst>
              <a:latin typeface="Calibri" pitchFamily="34" charset="0"/>
              <a:sym typeface="Wingdings" pitchFamily="2" charset="2"/>
            </a:endParaRPr>
          </a:p>
        </p:txBody>
      </p:sp>
      <p:sp>
        <p:nvSpPr>
          <p:cNvPr id="44039" name="Text Box 4"/>
          <p:cNvSpPr txBox="1">
            <a:spLocks noChangeArrowheads="1"/>
          </p:cNvSpPr>
          <p:nvPr/>
        </p:nvSpPr>
        <p:spPr bwMode="auto">
          <a:xfrm>
            <a:off x="417513" y="1068388"/>
            <a:ext cx="34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Blip>
                <a:blip r:embed="rId2"/>
              </a:buBlip>
            </a:pPr>
            <a:endParaRPr lang="tr-TR" smtClean="0">
              <a:solidFill>
                <a:prstClr val="black"/>
              </a:solidFill>
              <a:latin typeface="Calibri" pitchFamily="34" charset="0"/>
            </a:endParaRPr>
          </a:p>
        </p:txBody>
      </p:sp>
      <p:sp>
        <p:nvSpPr>
          <p:cNvPr id="5" name="4 Dikdörtgen"/>
          <p:cNvSpPr/>
          <p:nvPr/>
        </p:nvSpPr>
        <p:spPr>
          <a:xfrm>
            <a:off x="533400" y="990600"/>
            <a:ext cx="5105400" cy="584775"/>
          </a:xfrm>
          <a:prstGeom prst="rect">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 ile ilgili gerçekler</a:t>
            </a:r>
          </a:p>
        </p:txBody>
      </p:sp>
      <p:pic>
        <p:nvPicPr>
          <p:cNvPr id="7" name="Picture 7" descr="j02827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28851" y="1916832"/>
            <a:ext cx="28797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84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Yeni klasör\iletişim resim\869cbcaf549a376e852c9e59b72ce8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2"/>
            <a:ext cx="9144000"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443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6" cy="447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0535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0" fontAlgn="base">
              <a:spcBef>
                <a:spcPct val="0"/>
              </a:spcBef>
              <a:spcAft>
                <a:spcPct val="0"/>
              </a:spcAft>
              <a:buNone/>
            </a:pPr>
            <a:r>
              <a:rPr lang="en-US" sz="2800" b="1" dirty="0">
                <a:solidFill>
                  <a:prstClr val="black"/>
                </a:solidFill>
                <a:latin typeface="Arial" charset="0"/>
              </a:rPr>
              <a:t>En </a:t>
            </a:r>
            <a:r>
              <a:rPr lang="en-US" sz="2800" b="1" dirty="0" err="1">
                <a:solidFill>
                  <a:prstClr val="black"/>
                </a:solidFill>
                <a:latin typeface="Arial" charset="0"/>
              </a:rPr>
              <a:t>uzak</a:t>
            </a:r>
            <a:r>
              <a:rPr lang="en-US" sz="2800" b="1" dirty="0">
                <a:solidFill>
                  <a:prstClr val="black"/>
                </a:solidFill>
                <a:latin typeface="Arial" charset="0"/>
              </a:rPr>
              <a:t> </a:t>
            </a:r>
            <a:r>
              <a:rPr lang="en-US" sz="2800" b="1" dirty="0" err="1">
                <a:solidFill>
                  <a:prstClr val="black"/>
                </a:solidFill>
                <a:latin typeface="Arial" charset="0"/>
              </a:rPr>
              <a:t>mesafe</a:t>
            </a:r>
            <a:r>
              <a:rPr lang="en-US" sz="2800" b="1" dirty="0">
                <a:solidFill>
                  <a:prstClr val="black"/>
                </a:solidFill>
                <a:latin typeface="Arial" charset="0"/>
              </a:rPr>
              <a:t> ne </a:t>
            </a:r>
            <a:r>
              <a:rPr lang="en-US" sz="2800" b="1" dirty="0" err="1">
                <a:solidFill>
                  <a:prstClr val="black"/>
                </a:solidFill>
                <a:latin typeface="Arial" charset="0"/>
              </a:rPr>
              <a:t>Afrika’dır</a:t>
            </a:r>
            <a:endParaRPr lang="en-US" sz="2800" b="1" dirty="0">
              <a:solidFill>
                <a:prstClr val="black"/>
              </a:solidFill>
              <a:latin typeface="Arial" charset="0"/>
            </a:endParaRPr>
          </a:p>
          <a:p>
            <a:pPr marL="0" lvl="0" indent="0" fontAlgn="base">
              <a:spcBef>
                <a:spcPct val="0"/>
              </a:spcBef>
              <a:spcAft>
                <a:spcPct val="0"/>
              </a:spcAft>
              <a:buNone/>
            </a:pPr>
            <a:r>
              <a:rPr lang="en-US" sz="2800" b="1" dirty="0">
                <a:solidFill>
                  <a:prstClr val="black"/>
                </a:solidFill>
                <a:latin typeface="Arial" charset="0"/>
              </a:rPr>
              <a:t>Ne </a:t>
            </a:r>
            <a:r>
              <a:rPr lang="en-US" sz="2800" b="1" dirty="0" err="1">
                <a:solidFill>
                  <a:prstClr val="black"/>
                </a:solidFill>
                <a:latin typeface="Arial" charset="0"/>
              </a:rPr>
              <a:t>Cin</a:t>
            </a:r>
            <a:r>
              <a:rPr lang="en-US" sz="2800" b="1" dirty="0">
                <a:solidFill>
                  <a:prstClr val="black"/>
                </a:solidFill>
                <a:latin typeface="Arial" charset="0"/>
              </a:rPr>
              <a:t>, ne </a:t>
            </a:r>
            <a:r>
              <a:rPr lang="en-US" sz="2800" b="1" dirty="0" err="1">
                <a:solidFill>
                  <a:prstClr val="black"/>
                </a:solidFill>
                <a:latin typeface="Arial" charset="0"/>
              </a:rPr>
              <a:t>Hindistan</a:t>
            </a:r>
            <a:r>
              <a:rPr lang="en-US" sz="2800" b="1" dirty="0">
                <a:solidFill>
                  <a:prstClr val="black"/>
                </a:solidFill>
                <a:latin typeface="Arial" charset="0"/>
              </a:rPr>
              <a:t>,</a:t>
            </a:r>
          </a:p>
          <a:p>
            <a:pPr marL="0" lvl="0" indent="0" fontAlgn="base">
              <a:spcBef>
                <a:spcPct val="0"/>
              </a:spcBef>
              <a:spcAft>
                <a:spcPct val="0"/>
              </a:spcAft>
              <a:buNone/>
            </a:pPr>
            <a:r>
              <a:rPr lang="en-US" sz="2800" b="1" dirty="0">
                <a:solidFill>
                  <a:prstClr val="black"/>
                </a:solidFill>
                <a:latin typeface="Arial" charset="0"/>
              </a:rPr>
              <a:t>Ne </a:t>
            </a:r>
            <a:r>
              <a:rPr lang="en-US" sz="2800" b="1" dirty="0" err="1">
                <a:solidFill>
                  <a:prstClr val="black"/>
                </a:solidFill>
                <a:latin typeface="Arial" charset="0"/>
              </a:rPr>
              <a:t>seyyareler</a:t>
            </a:r>
            <a:r>
              <a:rPr lang="en-US" sz="2800" b="1" dirty="0">
                <a:solidFill>
                  <a:prstClr val="black"/>
                </a:solidFill>
                <a:latin typeface="Arial" charset="0"/>
              </a:rPr>
              <a:t>,</a:t>
            </a:r>
          </a:p>
          <a:p>
            <a:pPr marL="0" lvl="0" indent="0" fontAlgn="base">
              <a:spcBef>
                <a:spcPct val="0"/>
              </a:spcBef>
              <a:spcAft>
                <a:spcPct val="0"/>
              </a:spcAft>
              <a:buNone/>
            </a:pPr>
            <a:r>
              <a:rPr lang="en-US" sz="2800" b="1" dirty="0">
                <a:solidFill>
                  <a:prstClr val="black"/>
                </a:solidFill>
                <a:latin typeface="Arial" charset="0"/>
              </a:rPr>
              <a:t>Ne de </a:t>
            </a:r>
            <a:r>
              <a:rPr lang="en-US" sz="2800" b="1" dirty="0" err="1">
                <a:solidFill>
                  <a:prstClr val="black"/>
                </a:solidFill>
                <a:latin typeface="Arial" charset="0"/>
              </a:rPr>
              <a:t>yıldızlar</a:t>
            </a:r>
            <a:r>
              <a:rPr lang="en-US" sz="2800" b="1" dirty="0">
                <a:solidFill>
                  <a:prstClr val="black"/>
                </a:solidFill>
                <a:latin typeface="Arial" charset="0"/>
              </a:rPr>
              <a:t> </a:t>
            </a:r>
            <a:r>
              <a:rPr lang="en-US" sz="2800" b="1" dirty="0" err="1">
                <a:solidFill>
                  <a:prstClr val="black"/>
                </a:solidFill>
                <a:latin typeface="Arial" charset="0"/>
              </a:rPr>
              <a:t>geceleri</a:t>
            </a:r>
            <a:r>
              <a:rPr lang="en-US" sz="2800" b="1" dirty="0">
                <a:solidFill>
                  <a:prstClr val="black"/>
                </a:solidFill>
                <a:latin typeface="Arial" charset="0"/>
              </a:rPr>
              <a:t> </a:t>
            </a:r>
            <a:r>
              <a:rPr lang="en-US" sz="2800" b="1" dirty="0" err="1">
                <a:solidFill>
                  <a:prstClr val="black"/>
                </a:solidFill>
                <a:latin typeface="Arial" charset="0"/>
              </a:rPr>
              <a:t>ışıldayan</a:t>
            </a:r>
            <a:r>
              <a:rPr lang="en-US" sz="2800" b="1" dirty="0">
                <a:solidFill>
                  <a:prstClr val="black"/>
                </a:solidFill>
                <a:latin typeface="Arial" charset="0"/>
              </a:rPr>
              <a:t>…</a:t>
            </a:r>
            <a:endParaRPr lang="tr-TR" sz="2800" b="1" dirty="0">
              <a:solidFill>
                <a:prstClr val="black"/>
              </a:solidFill>
              <a:latin typeface="Arial" charset="0"/>
            </a:endParaRPr>
          </a:p>
          <a:p>
            <a:pPr marL="0" lvl="0" indent="0" fontAlgn="base">
              <a:spcBef>
                <a:spcPct val="0"/>
              </a:spcBef>
              <a:spcAft>
                <a:spcPct val="0"/>
              </a:spcAft>
              <a:buNone/>
            </a:pPr>
            <a:endParaRPr lang="en-US" sz="1000" b="1" dirty="0">
              <a:solidFill>
                <a:prstClr val="black"/>
              </a:solidFill>
              <a:latin typeface="Arial" charset="0"/>
            </a:endParaRPr>
          </a:p>
          <a:p>
            <a:pPr marL="0" lvl="0" indent="0" fontAlgn="base">
              <a:spcBef>
                <a:spcPct val="0"/>
              </a:spcBef>
              <a:spcAft>
                <a:spcPct val="0"/>
              </a:spcAft>
              <a:buNone/>
            </a:pPr>
            <a:r>
              <a:rPr lang="en-US" sz="2800" b="1" dirty="0">
                <a:solidFill>
                  <a:prstClr val="black"/>
                </a:solidFill>
                <a:latin typeface="Arial" charset="0"/>
              </a:rPr>
              <a:t>En </a:t>
            </a:r>
            <a:r>
              <a:rPr lang="en-US" sz="2800" b="1" dirty="0" err="1">
                <a:solidFill>
                  <a:prstClr val="black"/>
                </a:solidFill>
                <a:latin typeface="Arial" charset="0"/>
              </a:rPr>
              <a:t>uzak</a:t>
            </a:r>
            <a:r>
              <a:rPr lang="en-US" sz="2800" b="1" dirty="0">
                <a:solidFill>
                  <a:prstClr val="black"/>
                </a:solidFill>
                <a:latin typeface="Arial" charset="0"/>
              </a:rPr>
              <a:t> </a:t>
            </a:r>
            <a:r>
              <a:rPr lang="en-US" sz="2800" b="1" dirty="0" err="1">
                <a:solidFill>
                  <a:prstClr val="black"/>
                </a:solidFill>
                <a:latin typeface="Arial" charset="0"/>
              </a:rPr>
              <a:t>mesafe</a:t>
            </a:r>
            <a:r>
              <a:rPr lang="en-US" sz="2800" b="1" dirty="0">
                <a:solidFill>
                  <a:prstClr val="black"/>
                </a:solidFill>
                <a:latin typeface="Arial" charset="0"/>
              </a:rPr>
              <a:t>;</a:t>
            </a:r>
          </a:p>
          <a:p>
            <a:pPr marL="0" lvl="0" indent="0" fontAlgn="base">
              <a:spcBef>
                <a:spcPct val="0"/>
              </a:spcBef>
              <a:spcAft>
                <a:spcPct val="0"/>
              </a:spcAft>
              <a:buNone/>
            </a:pPr>
            <a:r>
              <a:rPr lang="en-US" b="1" dirty="0" err="1">
                <a:solidFill>
                  <a:srgbClr val="0070C0"/>
                </a:solidFill>
                <a:effectLst>
                  <a:outerShdw blurRad="38100" dist="38100" dir="2700000" algn="tl">
                    <a:srgbClr val="C0C0C0"/>
                  </a:outerShdw>
                </a:effectLst>
                <a:latin typeface="Arial" charset="0"/>
              </a:rPr>
              <a:t>iki</a:t>
            </a:r>
            <a:r>
              <a:rPr lang="en-US" b="1" dirty="0">
                <a:solidFill>
                  <a:srgbClr val="0070C0"/>
                </a:solidFill>
                <a:effectLst>
                  <a:outerShdw blurRad="38100" dist="38100" dir="2700000" algn="tl">
                    <a:srgbClr val="C0C0C0"/>
                  </a:outerShdw>
                </a:effectLst>
                <a:latin typeface="Arial" charset="0"/>
              </a:rPr>
              <a:t> </a:t>
            </a:r>
            <a:r>
              <a:rPr lang="en-US" b="1" dirty="0" err="1">
                <a:solidFill>
                  <a:srgbClr val="0070C0"/>
                </a:solidFill>
                <a:effectLst>
                  <a:outerShdw blurRad="38100" dist="38100" dir="2700000" algn="tl">
                    <a:srgbClr val="C0C0C0"/>
                  </a:outerShdw>
                </a:effectLst>
                <a:latin typeface="Arial" charset="0"/>
              </a:rPr>
              <a:t>kafa</a:t>
            </a:r>
            <a:r>
              <a:rPr lang="en-US" b="1" dirty="0">
                <a:solidFill>
                  <a:srgbClr val="0070C0"/>
                </a:solidFill>
                <a:effectLst>
                  <a:outerShdw blurRad="38100" dist="38100" dir="2700000" algn="tl">
                    <a:srgbClr val="C0C0C0"/>
                  </a:outerShdw>
                </a:effectLst>
                <a:latin typeface="Arial" charset="0"/>
              </a:rPr>
              <a:t> </a:t>
            </a:r>
            <a:r>
              <a:rPr lang="en-US" b="1" dirty="0" err="1">
                <a:solidFill>
                  <a:srgbClr val="0070C0"/>
                </a:solidFill>
                <a:effectLst>
                  <a:outerShdw blurRad="38100" dist="38100" dir="2700000" algn="tl">
                    <a:srgbClr val="C0C0C0"/>
                  </a:outerShdw>
                </a:effectLst>
                <a:latin typeface="Arial" charset="0"/>
              </a:rPr>
              <a:t>arasındaki</a:t>
            </a:r>
            <a:r>
              <a:rPr lang="en-US" b="1" dirty="0">
                <a:solidFill>
                  <a:srgbClr val="0070C0"/>
                </a:solidFill>
                <a:effectLst>
                  <a:outerShdw blurRad="38100" dist="38100" dir="2700000" algn="tl">
                    <a:srgbClr val="C0C0C0"/>
                  </a:outerShdw>
                </a:effectLst>
                <a:latin typeface="Arial" charset="0"/>
              </a:rPr>
              <a:t> </a:t>
            </a:r>
            <a:r>
              <a:rPr lang="en-US" b="1" dirty="0" err="1">
                <a:solidFill>
                  <a:srgbClr val="0070C0"/>
                </a:solidFill>
                <a:effectLst>
                  <a:outerShdw blurRad="38100" dist="38100" dir="2700000" algn="tl">
                    <a:srgbClr val="C0C0C0"/>
                  </a:outerShdw>
                </a:effectLst>
                <a:latin typeface="Arial" charset="0"/>
              </a:rPr>
              <a:t>mesafedir</a:t>
            </a:r>
            <a:endParaRPr lang="en-US" b="1" dirty="0">
              <a:solidFill>
                <a:srgbClr val="0070C0"/>
              </a:solidFill>
              <a:effectLst>
                <a:outerShdw blurRad="38100" dist="38100" dir="2700000" algn="tl">
                  <a:srgbClr val="C0C0C0"/>
                </a:outerShdw>
              </a:effectLst>
              <a:latin typeface="Arial" charset="0"/>
            </a:endParaRPr>
          </a:p>
          <a:p>
            <a:pPr marL="0" lvl="0" indent="0" fontAlgn="base">
              <a:spcBef>
                <a:spcPct val="0"/>
              </a:spcBef>
              <a:spcAft>
                <a:spcPct val="0"/>
              </a:spcAft>
              <a:buNone/>
            </a:pPr>
            <a:r>
              <a:rPr lang="en-US" sz="2800" b="1" dirty="0" err="1">
                <a:solidFill>
                  <a:prstClr val="black"/>
                </a:solidFill>
                <a:latin typeface="Arial" charset="0"/>
              </a:rPr>
              <a:t>Birbirini</a:t>
            </a:r>
            <a:r>
              <a:rPr lang="en-US" sz="2800" b="1" dirty="0">
                <a:solidFill>
                  <a:prstClr val="black"/>
                </a:solidFill>
                <a:latin typeface="Arial" charset="0"/>
              </a:rPr>
              <a:t> </a:t>
            </a:r>
            <a:r>
              <a:rPr lang="en-US" sz="2800" b="1" dirty="0" err="1">
                <a:solidFill>
                  <a:prstClr val="black"/>
                </a:solidFill>
                <a:latin typeface="Arial" charset="0"/>
              </a:rPr>
              <a:t>anlamayan</a:t>
            </a:r>
            <a:r>
              <a:rPr lang="en-US" sz="2800" b="1" dirty="0">
                <a:solidFill>
                  <a:prstClr val="black"/>
                </a:solidFill>
                <a:latin typeface="Arial" charset="0"/>
              </a:rPr>
              <a:t>...</a:t>
            </a:r>
          </a:p>
          <a:p>
            <a:pPr marL="0" lvl="0" indent="0" fontAlgn="base">
              <a:spcBef>
                <a:spcPct val="0"/>
              </a:spcBef>
              <a:spcAft>
                <a:spcPct val="0"/>
              </a:spcAft>
              <a:buNone/>
            </a:pPr>
            <a:r>
              <a:rPr lang="tr-TR" sz="2800" b="1" i="1" dirty="0">
                <a:solidFill>
                  <a:prstClr val="black"/>
                </a:solidFill>
                <a:latin typeface="Arial" charset="0"/>
              </a:rPr>
              <a:t>                                                                     </a:t>
            </a:r>
            <a:r>
              <a:rPr lang="tr-TR" sz="1800" b="1" i="1" dirty="0">
                <a:solidFill>
                  <a:prstClr val="black"/>
                </a:solidFill>
                <a:latin typeface="Arial" charset="0"/>
              </a:rPr>
              <a:t>                    </a:t>
            </a:r>
          </a:p>
          <a:p>
            <a:pPr marL="0" lvl="0" indent="0" fontAlgn="base">
              <a:spcBef>
                <a:spcPct val="0"/>
              </a:spcBef>
              <a:spcAft>
                <a:spcPct val="0"/>
              </a:spcAft>
              <a:buNone/>
            </a:pPr>
            <a:r>
              <a:rPr lang="tr-TR" sz="1800" b="1" i="1" dirty="0">
                <a:solidFill>
                  <a:prstClr val="black"/>
                </a:solidFill>
                <a:latin typeface="Arial" charset="0"/>
              </a:rPr>
              <a:t>                                                                                    </a:t>
            </a:r>
            <a:r>
              <a:rPr lang="en-US" sz="1800" b="1" i="1" dirty="0">
                <a:solidFill>
                  <a:prstClr val="black"/>
                </a:solidFill>
                <a:latin typeface="Arial" charset="0"/>
              </a:rPr>
              <a:t>Can YÜCEL</a:t>
            </a:r>
            <a:endParaRPr lang="en-US" sz="1800" dirty="0">
              <a:solidFill>
                <a:prstClr val="black"/>
              </a:solidFill>
              <a:latin typeface="Arial" charset="0"/>
            </a:endParaRPr>
          </a:p>
          <a:p>
            <a:endParaRPr lang="tr-TR" dirty="0"/>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1362006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2400" y="1412875"/>
            <a:ext cx="883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tr-TR" sz="3200" b="1" smtClean="0">
              <a:solidFill>
                <a:srgbClr val="FFFF00"/>
              </a:solidFill>
              <a:latin typeface="Times New Roman" pitchFamily="18" charset="0"/>
              <a:cs typeface="Times New Roman" pitchFamily="18" charset="0"/>
            </a:endParaRPr>
          </a:p>
        </p:txBody>
      </p:sp>
      <p:sp>
        <p:nvSpPr>
          <p:cNvPr id="15363" name="Text Box 3"/>
          <p:cNvSpPr txBox="1">
            <a:spLocks noChangeArrowheads="1"/>
          </p:cNvSpPr>
          <p:nvPr/>
        </p:nvSpPr>
        <p:spPr bwMode="auto">
          <a:xfrm>
            <a:off x="457200" y="1524000"/>
            <a:ext cx="8229600" cy="4487863"/>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İnsanlar dakikada </a:t>
            </a:r>
            <a:r>
              <a:rPr lang="tr-TR" sz="2800" b="1" u="sng" smtClean="0">
                <a:solidFill>
                  <a:srgbClr val="17375E"/>
                </a:solidFill>
                <a:effectLst>
                  <a:outerShdw blurRad="38100" dist="38100" dir="2700000" algn="tl">
                    <a:srgbClr val="C0C0C0"/>
                  </a:outerShdw>
                </a:effectLst>
                <a:latin typeface="Arial Black" pitchFamily="34" charset="0"/>
                <a:sym typeface="Wingdings" pitchFamily="2" charset="2"/>
              </a:rPr>
              <a:t>120-150</a:t>
            </a: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 kelime söyleyerek konuşmaktadırlar.</a:t>
            </a:r>
          </a:p>
          <a:p>
            <a:pPr algn="just" eaLnBrk="1" fontAlgn="base" hangingPunct="1">
              <a:spcBef>
                <a:spcPct val="0"/>
              </a:spcBef>
              <a:spcAft>
                <a:spcPct val="0"/>
              </a:spcAft>
            </a:pPr>
            <a:endParaRPr lang="tr-TR" sz="2400" b="1" smtClean="0">
              <a:solidFill>
                <a:prstClr val="black"/>
              </a:solidFill>
              <a:effectLst>
                <a:outerShdw blurRad="38100" dist="38100" dir="2700000" algn="tl">
                  <a:srgbClr val="C0C0C0"/>
                </a:outerShdw>
              </a:effectLst>
              <a:latin typeface="Calibri" pitchFamily="34" charset="0"/>
              <a:sym typeface="Wingdings" pitchFamily="2" charset="2"/>
            </a:endParaRPr>
          </a:p>
          <a:p>
            <a:pPr algn="just" eaLnBrk="1" fontAlgn="base" hangingPunct="1">
              <a:spcBef>
                <a:spcPct val="0"/>
              </a:spcBef>
              <a:spcAft>
                <a:spcPct val="0"/>
              </a:spcAft>
            </a:pP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Buna karşılık </a:t>
            </a:r>
            <a:r>
              <a:rPr lang="tr-TR" sz="3200" b="1" u="sng" smtClean="0">
                <a:solidFill>
                  <a:srgbClr val="FF0000"/>
                </a:solidFill>
                <a:effectLst>
                  <a:outerShdw blurRad="38100" dist="38100" dir="2700000" algn="tl">
                    <a:srgbClr val="C0C0C0"/>
                  </a:outerShdw>
                </a:effectLst>
                <a:latin typeface="Calibri" pitchFamily="34" charset="0"/>
                <a:sym typeface="Wingdings" pitchFamily="2" charset="2"/>
              </a:rPr>
              <a:t>insan düşüncesinin hızı </a:t>
            </a:r>
          </a:p>
          <a:p>
            <a:pPr algn="just" eaLnBrk="1" fontAlgn="base" hangingPunct="1">
              <a:spcBef>
                <a:spcPct val="0"/>
              </a:spcBef>
              <a:spcAft>
                <a:spcPct val="0"/>
              </a:spcAft>
            </a:pP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dakikada </a:t>
            </a:r>
            <a:r>
              <a:rPr lang="tr-TR" sz="2400" b="1" u="sng" smtClean="0">
                <a:solidFill>
                  <a:srgbClr val="17375E"/>
                </a:solidFill>
                <a:effectLst>
                  <a:outerShdw blurRad="38100" dist="38100" dir="2700000" algn="tl">
                    <a:srgbClr val="C0C0C0"/>
                  </a:outerShdw>
                </a:effectLst>
                <a:latin typeface="Arial Black" pitchFamily="34" charset="0"/>
                <a:sym typeface="Wingdings" pitchFamily="2" charset="2"/>
              </a:rPr>
              <a:t>1200-1500</a:t>
            </a: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 kelime arasındadır. </a:t>
            </a:r>
          </a:p>
          <a:p>
            <a:pPr algn="just" eaLnBrk="1" fontAlgn="base" hangingPunct="1">
              <a:spcBef>
                <a:spcPct val="0"/>
              </a:spcBef>
              <a:spcAft>
                <a:spcPct val="0"/>
              </a:spcAft>
            </a:pPr>
            <a:endParaRPr lang="tr-TR" sz="2400" b="1" smtClean="0">
              <a:solidFill>
                <a:prstClr val="black"/>
              </a:solidFill>
              <a:effectLst>
                <a:outerShdw blurRad="38100" dist="38100" dir="2700000" algn="tl">
                  <a:srgbClr val="C0C0C0"/>
                </a:outerShdw>
              </a:effectLst>
              <a:latin typeface="Calibri" pitchFamily="34" charset="0"/>
              <a:sym typeface="Wingdings" pitchFamily="2" charset="2"/>
            </a:endParaRPr>
          </a:p>
          <a:p>
            <a:pPr algn="just" eaLnBrk="1" fontAlgn="base" hangingPunct="1">
              <a:spcBef>
                <a:spcPct val="0"/>
              </a:spcBef>
              <a:spcAft>
                <a:spcPct val="0"/>
              </a:spcAft>
            </a:pP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Demek ki kişiler dinlerken düşüncelerinde boş zaman olmakta ve </a:t>
            </a:r>
            <a:r>
              <a:rPr lang="tr-TR" sz="2400" b="1" smtClean="0">
                <a:solidFill>
                  <a:srgbClr val="17375E"/>
                </a:solidFill>
                <a:effectLst>
                  <a:outerShdw blurRad="38100" dist="38100" dir="2700000" algn="tl">
                    <a:srgbClr val="C0C0C0"/>
                  </a:outerShdw>
                </a:effectLst>
                <a:latin typeface="Arial Black" pitchFamily="34" charset="0"/>
                <a:sym typeface="Wingdings" pitchFamily="2" charset="2"/>
              </a:rPr>
              <a:t>başka şeyler düşünmeye </a:t>
            </a:r>
            <a:r>
              <a:rPr lang="tr-TR" sz="2400" b="1" smtClean="0">
                <a:solidFill>
                  <a:prstClr val="black"/>
                </a:solidFill>
                <a:effectLst>
                  <a:outerShdw blurRad="38100" dist="38100" dir="2700000" algn="tl">
                    <a:srgbClr val="C0C0C0"/>
                  </a:outerShdw>
                </a:effectLst>
                <a:latin typeface="Calibri" pitchFamily="34" charset="0"/>
                <a:sym typeface="Wingdings" pitchFamily="2" charset="2"/>
              </a:rPr>
              <a:t>başlamaktadırlar.</a:t>
            </a:r>
          </a:p>
          <a:p>
            <a:pPr algn="just" eaLnBrk="1" fontAlgn="base" hangingPunct="1">
              <a:lnSpc>
                <a:spcPct val="170000"/>
              </a:lnSpc>
              <a:spcBef>
                <a:spcPct val="170000"/>
              </a:spcBef>
              <a:spcAft>
                <a:spcPct val="0"/>
              </a:spcAft>
              <a:buFont typeface="Wingdings" pitchFamily="2" charset="2"/>
              <a:buChar char="J"/>
            </a:pPr>
            <a:endParaRPr lang="tr-TR" sz="2400" smtClean="0">
              <a:solidFill>
                <a:prstClr val="black"/>
              </a:solidFill>
              <a:latin typeface="Calibri" pitchFamily="34" charset="0"/>
              <a:sym typeface="Wingdings" pitchFamily="2" charset="2"/>
            </a:endParaRPr>
          </a:p>
        </p:txBody>
      </p:sp>
      <p:sp>
        <p:nvSpPr>
          <p:cNvPr id="46084" name="Text Box 4"/>
          <p:cNvSpPr txBox="1">
            <a:spLocks noChangeArrowheads="1"/>
          </p:cNvSpPr>
          <p:nvPr/>
        </p:nvSpPr>
        <p:spPr bwMode="auto">
          <a:xfrm>
            <a:off x="417513" y="1068388"/>
            <a:ext cx="34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Blip>
                <a:blip r:embed="rId2"/>
              </a:buBlip>
            </a:pPr>
            <a:endParaRPr lang="tr-TR" smtClean="0">
              <a:solidFill>
                <a:prstClr val="black"/>
              </a:solidFill>
              <a:latin typeface="Calibri" pitchFamily="34" charset="0"/>
            </a:endParaRPr>
          </a:p>
        </p:txBody>
      </p:sp>
      <p:sp>
        <p:nvSpPr>
          <p:cNvPr id="5" name="4 Dikdörtgen"/>
          <p:cNvSpPr/>
          <p:nvPr/>
        </p:nvSpPr>
        <p:spPr>
          <a:xfrm>
            <a:off x="609600" y="685800"/>
            <a:ext cx="5105400" cy="584775"/>
          </a:xfrm>
          <a:prstGeom prst="rect">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 ile ilgili gerçekler</a:t>
            </a:r>
          </a:p>
        </p:txBody>
      </p:sp>
    </p:spTree>
    <p:extLst>
      <p:ext uri="{BB962C8B-B14F-4D97-AF65-F5344CB8AC3E}">
        <p14:creationId xmlns:p14="http://schemas.microsoft.com/office/powerpoint/2010/main" val="23037296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İçerik Yer Tutucusu"/>
          <p:cNvSpPr>
            <a:spLocks noGrp="1"/>
          </p:cNvSpPr>
          <p:nvPr>
            <p:ph idx="1"/>
          </p:nvPr>
        </p:nvSpPr>
        <p:spPr/>
        <p:txBody>
          <a:bodyPr/>
          <a:lstStyle/>
          <a:p>
            <a:pPr eaLnBrk="1" hangingPunct="1">
              <a:defRPr/>
            </a:pPr>
            <a:r>
              <a:rPr lang="en-US" sz="2600" b="1" dirty="0" smtClean="0">
                <a:effectLst>
                  <a:outerShdw blurRad="38100" dist="38100" dir="2700000" algn="tl">
                    <a:srgbClr val="000000">
                      <a:alpha val="43137"/>
                    </a:srgbClr>
                  </a:outerShdw>
                </a:effectLst>
                <a:latin typeface="+mj-lt"/>
              </a:rPr>
              <a:t>Yüz mimiklerinin oluşmasında 16 adet</a:t>
            </a:r>
            <a:r>
              <a:rPr lang="tr-TR" sz="2600" b="1" dirty="0" smtClean="0">
                <a:effectLst>
                  <a:outerShdw blurRad="38100" dist="38100" dir="2700000" algn="tl">
                    <a:srgbClr val="000000">
                      <a:alpha val="43137"/>
                    </a:srgbClr>
                  </a:outerShdw>
                </a:effectLst>
                <a:latin typeface="+mj-lt"/>
              </a:rPr>
              <a:t>  </a:t>
            </a:r>
            <a:r>
              <a:rPr lang="en-US" sz="2600" b="1" dirty="0" smtClean="0">
                <a:effectLst>
                  <a:outerShdw blurRad="38100" dist="38100" dir="2700000" algn="tl">
                    <a:srgbClr val="000000">
                      <a:alpha val="43137"/>
                    </a:srgbClr>
                  </a:outerShdw>
                </a:effectLst>
                <a:latin typeface="+mj-lt"/>
              </a:rPr>
              <a:t>kas rol </a:t>
            </a:r>
            <a:r>
              <a:rPr lang="tr-TR" sz="2600" b="1" dirty="0" smtClean="0">
                <a:effectLst>
                  <a:outerShdw blurRad="38100" dist="38100" dir="2700000" algn="tl">
                    <a:srgbClr val="000000">
                      <a:alpha val="43137"/>
                    </a:srgbClr>
                  </a:outerShdw>
                </a:effectLst>
                <a:latin typeface="+mj-lt"/>
              </a:rPr>
              <a:t> </a:t>
            </a:r>
            <a:r>
              <a:rPr lang="en-US" sz="2600" b="1" dirty="0" smtClean="0">
                <a:effectLst>
                  <a:outerShdw blurRad="38100" dist="38100" dir="2700000" algn="tl">
                    <a:srgbClr val="000000">
                      <a:alpha val="43137"/>
                    </a:srgbClr>
                  </a:outerShdw>
                </a:effectLst>
                <a:latin typeface="+mj-lt"/>
              </a:rPr>
              <a:t>oynar.</a:t>
            </a:r>
            <a:endParaRPr lang="tr-TR" sz="2600" b="1" dirty="0" smtClean="0">
              <a:effectLst>
                <a:outerShdw blurRad="38100" dist="38100" dir="2700000" algn="tl">
                  <a:srgbClr val="000000">
                    <a:alpha val="43137"/>
                  </a:srgbClr>
                </a:outerShdw>
              </a:effectLst>
              <a:latin typeface="+mj-lt"/>
            </a:endParaRPr>
          </a:p>
          <a:p>
            <a:pPr eaLnBrk="1" hangingPunct="1">
              <a:defRPr/>
            </a:pPr>
            <a:r>
              <a:rPr lang="en-US" sz="2600" b="1" dirty="0" smtClean="0">
                <a:effectLst>
                  <a:outerShdw blurRad="38100" dist="38100" dir="2700000" algn="tl">
                    <a:srgbClr val="000000">
                      <a:alpha val="43137"/>
                    </a:srgbClr>
                  </a:outerShdw>
                </a:effectLst>
                <a:latin typeface="+mj-lt"/>
              </a:rPr>
              <a:t> </a:t>
            </a:r>
            <a:r>
              <a:rPr lang="en-US" sz="2600" b="1" u="sng" dirty="0" smtClean="0">
                <a:solidFill>
                  <a:schemeClr val="accent1">
                    <a:lumMod val="75000"/>
                  </a:schemeClr>
                </a:solidFill>
                <a:effectLst>
                  <a:outerShdw blurRad="38100" dist="38100" dir="2700000" algn="tl">
                    <a:srgbClr val="000000">
                      <a:alpha val="43137"/>
                    </a:srgbClr>
                  </a:outerShdw>
                </a:effectLst>
                <a:latin typeface="+mj-lt"/>
              </a:rPr>
              <a:t>Sözsüz mesajlar </a:t>
            </a:r>
            <a:r>
              <a:rPr lang="en-US" sz="2600" b="1" dirty="0" smtClean="0">
                <a:effectLst>
                  <a:outerShdw blurRad="38100" dist="38100" dir="2700000" algn="tl">
                    <a:srgbClr val="000000">
                      <a:alpha val="43137"/>
                    </a:srgbClr>
                  </a:outerShdw>
                </a:effectLst>
                <a:latin typeface="+mj-lt"/>
              </a:rPr>
              <a:t>beyinde daha </a:t>
            </a:r>
            <a:r>
              <a:rPr lang="en-US" sz="2600" b="1" u="sng" dirty="0" err="1" smtClean="0">
                <a:solidFill>
                  <a:srgbClr val="FF0000"/>
                </a:solidFill>
                <a:effectLst>
                  <a:outerShdw blurRad="38100" dist="38100" dir="2700000" algn="tl">
                    <a:srgbClr val="000000">
                      <a:alpha val="43137"/>
                    </a:srgbClr>
                  </a:outerShdw>
                </a:effectLst>
                <a:latin typeface="+mj-lt"/>
              </a:rPr>
              <a:t>derin</a:t>
            </a:r>
            <a:r>
              <a:rPr lang="tr-TR" sz="2600" b="1" u="sng" dirty="0" smtClean="0">
                <a:solidFill>
                  <a:srgbClr val="FF0000"/>
                </a:solidFill>
                <a:effectLst>
                  <a:outerShdw blurRad="38100" dist="38100" dir="2700000" algn="tl">
                    <a:srgbClr val="000000">
                      <a:alpha val="43137"/>
                    </a:srgbClr>
                  </a:outerShdw>
                </a:effectLst>
                <a:latin typeface="+mj-lt"/>
              </a:rPr>
              <a:t> </a:t>
            </a:r>
            <a:r>
              <a:rPr lang="de-DE" sz="2600" b="1" u="sng" dirty="0" err="1" smtClean="0">
                <a:solidFill>
                  <a:srgbClr val="FF0000"/>
                </a:solidFill>
                <a:effectLst>
                  <a:outerShdw blurRad="38100" dist="38100" dir="2700000" algn="tl">
                    <a:srgbClr val="000000">
                      <a:alpha val="43137"/>
                    </a:srgbClr>
                  </a:outerShdw>
                </a:effectLst>
                <a:latin typeface="+mj-lt"/>
              </a:rPr>
              <a:t>merkezlerden</a:t>
            </a:r>
            <a:r>
              <a:rPr lang="en-US" sz="2600" b="1" dirty="0" smtClean="0">
                <a:effectLst>
                  <a:outerShdw blurRad="38100" dist="38100" dir="2700000" algn="tl">
                    <a:srgbClr val="000000">
                      <a:alpha val="43137"/>
                    </a:srgbClr>
                  </a:outerShdw>
                </a:effectLst>
                <a:latin typeface="+mj-lt"/>
              </a:rPr>
              <a:t>, </a:t>
            </a:r>
            <a:r>
              <a:rPr lang="en-US" b="1" dirty="0" smtClean="0">
                <a:effectLst>
                  <a:outerShdw blurRad="38100" dist="38100" dir="2700000" algn="tl">
                    <a:srgbClr val="000000">
                      <a:alpha val="43137"/>
                    </a:srgbClr>
                  </a:outerShdw>
                </a:effectLst>
                <a:latin typeface="+mj-lt"/>
              </a:rPr>
              <a:t>bilinç altından kaynaklanır </a:t>
            </a:r>
            <a:r>
              <a:rPr lang="en-US" sz="2600" b="1" dirty="0" smtClean="0">
                <a:effectLst>
                  <a:outerShdw blurRad="38100" dist="38100" dir="2700000" algn="tl">
                    <a:srgbClr val="000000">
                      <a:alpha val="43137"/>
                    </a:srgbClr>
                  </a:outerShdw>
                </a:effectLst>
                <a:latin typeface="+mj-lt"/>
              </a:rPr>
              <a:t>ve yine</a:t>
            </a:r>
            <a:r>
              <a:rPr lang="tr-TR" sz="2600" b="1" dirty="0" smtClean="0">
                <a:effectLst>
                  <a:outerShdw blurRad="38100" dist="38100" dir="2700000" algn="tl">
                    <a:srgbClr val="000000">
                      <a:alpha val="43137"/>
                    </a:srgbClr>
                  </a:outerShdw>
                </a:effectLst>
                <a:latin typeface="+mj-lt"/>
              </a:rPr>
              <a:t> </a:t>
            </a:r>
            <a:r>
              <a:rPr lang="en-US" sz="2600" b="1" dirty="0" smtClean="0">
                <a:effectLst>
                  <a:outerShdw blurRad="38100" dist="38100" dir="2700000" algn="tl">
                    <a:srgbClr val="000000">
                      <a:alpha val="43137"/>
                    </a:srgbClr>
                  </a:outerShdw>
                </a:effectLst>
                <a:latin typeface="+mj-lt"/>
              </a:rPr>
              <a:t>buralardan algılanırlar</a:t>
            </a:r>
            <a:r>
              <a:rPr lang="tr-TR" sz="2600" b="1" dirty="0" smtClean="0">
                <a:effectLst>
                  <a:outerShdw blurRad="38100" dist="38100" dir="2700000" algn="tl">
                    <a:srgbClr val="000000">
                      <a:alpha val="43137"/>
                    </a:srgbClr>
                  </a:outerShdw>
                </a:effectLst>
                <a:latin typeface="+mj-lt"/>
              </a:rPr>
              <a:t>.</a:t>
            </a:r>
          </a:p>
          <a:p>
            <a:pPr eaLnBrk="1" hangingPunct="1">
              <a:defRPr/>
            </a:pPr>
            <a:r>
              <a:rPr lang="en-US" sz="4800" b="1" dirty="0" smtClean="0">
                <a:effectLst>
                  <a:outerShdw blurRad="38100" dist="38100" dir="2700000" algn="tl">
                    <a:srgbClr val="000000">
                      <a:alpha val="43137"/>
                    </a:srgbClr>
                  </a:outerShdw>
                </a:effectLst>
                <a:latin typeface="+mj-lt"/>
              </a:rPr>
              <a:t> O nedenle sözlerin </a:t>
            </a:r>
            <a:r>
              <a:rPr lang="en-US" sz="4800" b="1" u="sng" dirty="0" smtClean="0">
                <a:solidFill>
                  <a:srgbClr val="FF0000"/>
                </a:solidFill>
                <a:effectLst>
                  <a:outerShdw blurRad="38100" dist="38100" dir="2700000" algn="tl">
                    <a:srgbClr val="000000">
                      <a:alpha val="43137"/>
                    </a:srgbClr>
                  </a:outerShdw>
                </a:effectLst>
                <a:latin typeface="+mj-lt"/>
              </a:rPr>
              <a:t>etkisi geçtikten</a:t>
            </a:r>
            <a:r>
              <a:rPr lang="tr-TR" sz="4800" b="1" u="sng" dirty="0" smtClean="0">
                <a:solidFill>
                  <a:srgbClr val="FF0000"/>
                </a:solidFill>
                <a:effectLst>
                  <a:outerShdw blurRad="38100" dist="38100" dir="2700000" algn="tl">
                    <a:srgbClr val="000000">
                      <a:alpha val="43137"/>
                    </a:srgbClr>
                  </a:outerShdw>
                </a:effectLst>
                <a:latin typeface="+mj-lt"/>
              </a:rPr>
              <a:t> </a:t>
            </a:r>
            <a:r>
              <a:rPr lang="en-US" sz="4800" b="1" dirty="0" smtClean="0">
                <a:effectLst>
                  <a:outerShdw blurRad="38100" dist="38100" dir="2700000" algn="tl">
                    <a:srgbClr val="000000">
                      <a:alpha val="43137"/>
                    </a:srgbClr>
                  </a:outerShdw>
                </a:effectLst>
                <a:latin typeface="+mj-lt"/>
              </a:rPr>
              <a:t>sonra da hatırlanabilirler</a:t>
            </a:r>
            <a:r>
              <a:rPr lang="en-US" sz="4800" dirty="0" smtClean="0">
                <a:latin typeface="+mj-lt"/>
              </a:rPr>
              <a:t>.</a:t>
            </a:r>
            <a:endParaRPr lang="tr-TR" sz="4800" dirty="0" smtClean="0">
              <a:latin typeface="+mj-lt"/>
            </a:endParaRPr>
          </a:p>
        </p:txBody>
      </p:sp>
      <p:sp>
        <p:nvSpPr>
          <p:cNvPr id="4" name="Rectangle 5"/>
          <p:cNvSpPr>
            <a:spLocks noChangeArrowheads="1"/>
          </p:cNvSpPr>
          <p:nvPr/>
        </p:nvSpPr>
        <p:spPr bwMode="auto">
          <a:xfrm>
            <a:off x="838200" y="609600"/>
            <a:ext cx="3810000" cy="523220"/>
          </a:xfrm>
          <a:prstGeom prst="rect">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nchor="ctr">
            <a:spAutoFit/>
          </a:bodyPr>
          <a:lstStyle/>
          <a:p>
            <a:pPr algn="ctr">
              <a:spcBef>
                <a:spcPct val="0"/>
              </a:spcBef>
              <a:defRPr/>
            </a:pPr>
            <a:r>
              <a:rPr lang="en-US" sz="2800" b="1" dirty="0">
                <a:solidFill>
                  <a:prstClr val="white"/>
                </a:solidFill>
              </a:rPr>
              <a:t>Biliyor muydunuz?</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84455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Dikdörtgen"/>
          <p:cNvSpPr>
            <a:spLocks noChangeArrowheads="1"/>
          </p:cNvSpPr>
          <p:nvPr/>
        </p:nvSpPr>
        <p:spPr bwMode="auto">
          <a:xfrm>
            <a:off x="2667000" y="914400"/>
            <a:ext cx="4005262" cy="523875"/>
          </a:xfrm>
          <a:prstGeom prst="rect">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nchor="ctr">
            <a:spAutoFit/>
          </a:bodyPr>
          <a:lstStyle/>
          <a:p>
            <a:pPr indent="-342900" algn="ctr">
              <a:spcBef>
                <a:spcPct val="0"/>
              </a:spcBef>
              <a:buClr>
                <a:srgbClr val="660066"/>
              </a:buCl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Düşünürlerden  inciler;</a:t>
            </a:r>
          </a:p>
        </p:txBody>
      </p:sp>
      <p:sp>
        <p:nvSpPr>
          <p:cNvPr id="5" name="Rectangle 3"/>
          <p:cNvSpPr txBox="1">
            <a:spLocks noChangeArrowheads="1"/>
          </p:cNvSpPr>
          <p:nvPr/>
        </p:nvSpPr>
        <p:spPr>
          <a:xfrm>
            <a:off x="533400" y="1752600"/>
            <a:ext cx="7772400" cy="4643438"/>
          </a:xfrm>
          <a:prstGeom prst="rect">
            <a:avLst/>
          </a:prstGeom>
        </p:spPr>
        <p:txBody>
          <a:bodyPr>
            <a:norm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70000"/>
              </a:lnSpc>
              <a:spcBef>
                <a:spcPct val="20000"/>
              </a:spcBef>
              <a:spcAft>
                <a:spcPct val="0"/>
              </a:spcAft>
              <a:buFont typeface="Arial" charset="0"/>
              <a:buChar char="•"/>
            </a:pPr>
            <a:endParaRPr lang="tr-TR" sz="2200" b="1" i="1" smtClean="0">
              <a:solidFill>
                <a:srgbClr val="443329"/>
              </a:solidFill>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Söylediklerinize</a:t>
            </a:r>
            <a:r>
              <a:rPr lang="tr-TR" sz="2600" b="1" i="1" smtClean="0">
                <a:solidFill>
                  <a:prstClr val="black"/>
                </a:solidFill>
                <a:effectLst>
                  <a:outerShdw blurRad="38100" dist="38100" dir="2700000" algn="tl">
                    <a:srgbClr val="C0C0C0"/>
                  </a:outerShdw>
                </a:effectLst>
                <a:latin typeface="Calibri" pitchFamily="34" charset="0"/>
              </a:rPr>
              <a:t> dikkat edin </a:t>
            </a:r>
            <a:r>
              <a:rPr lang="tr-TR" sz="2800" b="1" i="1" smtClean="0">
                <a:solidFill>
                  <a:srgbClr val="0070C0"/>
                </a:solidFill>
                <a:effectLst>
                  <a:outerShdw blurRad="38100" dist="38100" dir="2700000" algn="tl">
                    <a:srgbClr val="C0C0C0"/>
                  </a:outerShdw>
                </a:effectLst>
                <a:latin typeface="Calibri" pitchFamily="34" charset="0"/>
              </a:rPr>
              <a:t>düşüncelere</a:t>
            </a:r>
            <a:r>
              <a:rPr lang="tr-TR" sz="2600" b="1" i="1" smtClean="0">
                <a:solidFill>
                  <a:prstClr val="black"/>
                </a:solidFill>
                <a:effectLst>
                  <a:outerShdw blurRad="38100" dist="38100" dir="2700000" algn="tl">
                    <a:srgbClr val="C0C0C0"/>
                  </a:outerShdw>
                </a:effectLst>
                <a:latin typeface="Calibri" pitchFamily="34" charset="0"/>
              </a:rPr>
              <a:t> 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Düşüncelerinize</a:t>
            </a:r>
            <a:r>
              <a:rPr lang="tr-TR" sz="2600" b="1" i="1" smtClean="0">
                <a:solidFill>
                  <a:prstClr val="black"/>
                </a:solidFill>
                <a:effectLst>
                  <a:outerShdw blurRad="38100" dist="38100" dir="2700000" algn="tl">
                    <a:srgbClr val="C0C0C0"/>
                  </a:outerShdw>
                </a:effectLst>
                <a:latin typeface="Calibri" pitchFamily="34" charset="0"/>
              </a:rPr>
              <a:t> dikkat edin </a:t>
            </a:r>
            <a:r>
              <a:rPr lang="tr-TR" sz="2800" b="1" i="1" smtClean="0">
                <a:solidFill>
                  <a:srgbClr val="0070C0"/>
                </a:solidFill>
                <a:effectLst>
                  <a:outerShdw blurRad="38100" dist="38100" dir="2700000" algn="tl">
                    <a:srgbClr val="C0C0C0"/>
                  </a:outerShdw>
                </a:effectLst>
                <a:latin typeface="Calibri" pitchFamily="34" charset="0"/>
              </a:rPr>
              <a:t>duygularınıza </a:t>
            </a:r>
            <a:r>
              <a:rPr lang="tr-TR" sz="2600" b="1" i="1" smtClean="0">
                <a:solidFill>
                  <a:prstClr val="black"/>
                </a:solidFill>
                <a:effectLst>
                  <a:outerShdw blurRad="38100" dist="38100" dir="2700000" algn="tl">
                    <a:srgbClr val="C0C0C0"/>
                  </a:outerShdw>
                </a:effectLst>
                <a:latin typeface="Calibri" pitchFamily="34" charset="0"/>
              </a:rPr>
              <a:t>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Duygularınıza</a:t>
            </a:r>
            <a:r>
              <a:rPr lang="tr-TR" sz="2600" b="1" i="1" smtClean="0">
                <a:solidFill>
                  <a:prstClr val="black"/>
                </a:solidFill>
                <a:effectLst>
                  <a:outerShdw blurRad="38100" dist="38100" dir="2700000" algn="tl">
                    <a:srgbClr val="C0C0C0"/>
                  </a:outerShdw>
                </a:effectLst>
                <a:latin typeface="Calibri" pitchFamily="34" charset="0"/>
              </a:rPr>
              <a:t> dikkat edin </a:t>
            </a:r>
            <a:r>
              <a:rPr lang="tr-TR" sz="2600" b="1" i="1" smtClean="0">
                <a:solidFill>
                  <a:srgbClr val="0070C0"/>
                </a:solidFill>
                <a:effectLst>
                  <a:outerShdw blurRad="38100" dist="38100" dir="2700000" algn="tl">
                    <a:srgbClr val="C0C0C0"/>
                  </a:outerShdw>
                </a:effectLst>
                <a:latin typeface="Calibri" pitchFamily="34" charset="0"/>
              </a:rPr>
              <a:t>davranışlarınıza</a:t>
            </a:r>
            <a:r>
              <a:rPr lang="tr-TR" sz="2600" b="1" i="1" smtClean="0">
                <a:solidFill>
                  <a:prstClr val="black"/>
                </a:solidFill>
                <a:effectLst>
                  <a:outerShdw blurRad="38100" dist="38100" dir="2700000" algn="tl">
                    <a:srgbClr val="C0C0C0"/>
                  </a:outerShdw>
                </a:effectLst>
                <a:latin typeface="Calibri" pitchFamily="34" charset="0"/>
              </a:rPr>
              <a:t> 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Davranışlarınıza </a:t>
            </a:r>
            <a:r>
              <a:rPr lang="tr-TR" sz="2600" b="1" i="1" smtClean="0">
                <a:solidFill>
                  <a:prstClr val="black"/>
                </a:solidFill>
                <a:effectLst>
                  <a:outerShdw blurRad="38100" dist="38100" dir="2700000" algn="tl">
                    <a:srgbClr val="C0C0C0"/>
                  </a:outerShdw>
                </a:effectLst>
                <a:latin typeface="Calibri" pitchFamily="34" charset="0"/>
              </a:rPr>
              <a:t>dikkat edin </a:t>
            </a:r>
            <a:r>
              <a:rPr lang="tr-TR" sz="2800" b="1" i="1" smtClean="0">
                <a:solidFill>
                  <a:srgbClr val="0070C0"/>
                </a:solidFill>
                <a:effectLst>
                  <a:outerShdw blurRad="38100" dist="38100" dir="2700000" algn="tl">
                    <a:srgbClr val="C0C0C0"/>
                  </a:outerShdw>
                </a:effectLst>
                <a:latin typeface="Calibri" pitchFamily="34" charset="0"/>
              </a:rPr>
              <a:t>alışkanlıklara</a:t>
            </a:r>
            <a:r>
              <a:rPr lang="tr-TR" sz="2600" b="1" i="1" smtClean="0">
                <a:solidFill>
                  <a:prstClr val="black"/>
                </a:solidFill>
                <a:effectLst>
                  <a:outerShdw blurRad="38100" dist="38100" dir="2700000" algn="tl">
                    <a:srgbClr val="C0C0C0"/>
                  </a:outerShdw>
                </a:effectLst>
                <a:latin typeface="Calibri" pitchFamily="34" charset="0"/>
              </a:rPr>
              <a:t> 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Alışkanlıklarınıza</a:t>
            </a:r>
            <a:r>
              <a:rPr lang="tr-TR" sz="2600" b="1" i="1" smtClean="0">
                <a:solidFill>
                  <a:prstClr val="black"/>
                </a:solidFill>
                <a:effectLst>
                  <a:outerShdw blurRad="38100" dist="38100" dir="2700000" algn="tl">
                    <a:srgbClr val="C0C0C0"/>
                  </a:outerShdw>
                </a:effectLst>
                <a:latin typeface="Calibri" pitchFamily="34" charset="0"/>
              </a:rPr>
              <a:t> dikkat edin </a:t>
            </a:r>
            <a:r>
              <a:rPr lang="tr-TR" sz="2800" b="1" i="1" smtClean="0">
                <a:solidFill>
                  <a:srgbClr val="0070C0"/>
                </a:solidFill>
                <a:effectLst>
                  <a:outerShdw blurRad="38100" dist="38100" dir="2700000" algn="tl">
                    <a:srgbClr val="C0C0C0"/>
                  </a:outerShdw>
                </a:effectLst>
                <a:latin typeface="Calibri" pitchFamily="34" charset="0"/>
              </a:rPr>
              <a:t>değerlerinize</a:t>
            </a:r>
            <a:r>
              <a:rPr lang="tr-TR" sz="2600" b="1" i="1" smtClean="0">
                <a:solidFill>
                  <a:prstClr val="black"/>
                </a:solidFill>
                <a:effectLst>
                  <a:outerShdw blurRad="38100" dist="38100" dir="2700000" algn="tl">
                    <a:srgbClr val="C0C0C0"/>
                  </a:outerShdw>
                </a:effectLst>
                <a:latin typeface="Calibri" pitchFamily="34" charset="0"/>
              </a:rPr>
              <a:t> 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Değerlerinize</a:t>
            </a:r>
            <a:r>
              <a:rPr lang="tr-TR" sz="2600" b="1" i="1" smtClean="0">
                <a:solidFill>
                  <a:prstClr val="black"/>
                </a:solidFill>
                <a:effectLst>
                  <a:outerShdw blurRad="38100" dist="38100" dir="2700000" algn="tl">
                    <a:srgbClr val="C0C0C0"/>
                  </a:outerShdw>
                </a:effectLst>
                <a:latin typeface="Calibri" pitchFamily="34" charset="0"/>
              </a:rPr>
              <a:t> dikkat edin </a:t>
            </a:r>
            <a:r>
              <a:rPr lang="tr-TR" sz="2800" b="1" i="1" smtClean="0">
                <a:solidFill>
                  <a:srgbClr val="0070C0"/>
                </a:solidFill>
                <a:effectLst>
                  <a:outerShdw blurRad="38100" dist="38100" dir="2700000" algn="tl">
                    <a:srgbClr val="C0C0C0"/>
                  </a:outerShdw>
                </a:effectLst>
                <a:latin typeface="Calibri" pitchFamily="34" charset="0"/>
              </a:rPr>
              <a:t>karakterinize</a:t>
            </a:r>
            <a:r>
              <a:rPr lang="tr-TR" sz="2600" b="1" i="1" smtClean="0">
                <a:solidFill>
                  <a:prstClr val="black"/>
                </a:solidFill>
                <a:effectLst>
                  <a:outerShdw blurRad="38100" dist="38100" dir="2700000" algn="tl">
                    <a:srgbClr val="C0C0C0"/>
                  </a:outerShdw>
                </a:effectLst>
                <a:latin typeface="Calibri" pitchFamily="34" charset="0"/>
              </a:rPr>
              <a:t> 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800" b="1" i="1" smtClean="0">
                <a:solidFill>
                  <a:srgbClr val="0070C0"/>
                </a:solidFill>
                <a:effectLst>
                  <a:outerShdw blurRad="38100" dist="38100" dir="2700000" algn="tl">
                    <a:srgbClr val="C0C0C0"/>
                  </a:outerShdw>
                </a:effectLst>
                <a:latin typeface="Calibri" pitchFamily="34" charset="0"/>
              </a:rPr>
              <a:t>Karakterinize</a:t>
            </a:r>
            <a:r>
              <a:rPr lang="tr-TR" sz="2600" b="1" i="1" smtClean="0">
                <a:solidFill>
                  <a:prstClr val="black"/>
                </a:solidFill>
                <a:effectLst>
                  <a:outerShdw blurRad="38100" dist="38100" dir="2700000" algn="tl">
                    <a:srgbClr val="C0C0C0"/>
                  </a:outerShdw>
                </a:effectLst>
                <a:latin typeface="Calibri" pitchFamily="34" charset="0"/>
              </a:rPr>
              <a:t> dikkat edin </a:t>
            </a:r>
            <a:r>
              <a:rPr lang="tr-TR" sz="2800" b="1" i="1" smtClean="0">
                <a:solidFill>
                  <a:srgbClr val="0070C0"/>
                </a:solidFill>
                <a:effectLst>
                  <a:outerShdw blurRad="38100" dist="38100" dir="2700000" algn="tl">
                    <a:srgbClr val="C0C0C0"/>
                  </a:outerShdw>
                </a:effectLst>
                <a:latin typeface="Calibri" pitchFamily="34" charset="0"/>
              </a:rPr>
              <a:t>kaderinize</a:t>
            </a:r>
            <a:r>
              <a:rPr lang="tr-TR" sz="2600" b="1" i="1" smtClean="0">
                <a:solidFill>
                  <a:prstClr val="black"/>
                </a:solidFill>
                <a:effectLst>
                  <a:outerShdw blurRad="38100" dist="38100" dir="2700000" algn="tl">
                    <a:srgbClr val="C0C0C0"/>
                  </a:outerShdw>
                </a:effectLst>
                <a:latin typeface="Calibri" pitchFamily="34" charset="0"/>
              </a:rPr>
              <a:t> dönüşür.</a:t>
            </a:r>
            <a:endParaRPr lang="en-US" sz="2600" b="1" smtClean="0">
              <a:solidFill>
                <a:prstClr val="black"/>
              </a:solidFill>
              <a:effectLst>
                <a:outerShdw blurRad="38100" dist="38100" dir="2700000" algn="tl">
                  <a:srgbClr val="C0C0C0"/>
                </a:outerShdw>
              </a:effectLst>
              <a:latin typeface="Calibri" pitchFamily="34" charset="0"/>
            </a:endParaRPr>
          </a:p>
          <a:p>
            <a:pPr eaLnBrk="1" fontAlgn="base" hangingPunct="1">
              <a:lnSpc>
                <a:spcPct val="70000"/>
              </a:lnSpc>
              <a:spcBef>
                <a:spcPct val="20000"/>
              </a:spcBef>
              <a:spcAft>
                <a:spcPct val="0"/>
              </a:spcAft>
            </a:pPr>
            <a:r>
              <a:rPr lang="tr-TR" sz="2600" b="1" i="1" smtClean="0">
                <a:solidFill>
                  <a:prstClr val="black"/>
                </a:solidFill>
                <a:effectLst>
                  <a:outerShdw blurRad="38100" dist="38100" dir="2700000" algn="tl">
                    <a:srgbClr val="C0C0C0"/>
                  </a:outerShdw>
                </a:effectLst>
                <a:latin typeface="Calibri" pitchFamily="34" charset="0"/>
              </a:rPr>
              <a:t>												</a:t>
            </a:r>
            <a:r>
              <a:rPr lang="tr-TR" sz="2600" i="1" smtClean="0">
                <a:solidFill>
                  <a:srgbClr val="660066"/>
                </a:solidFill>
                <a:latin typeface="Calibri" pitchFamily="34" charset="0"/>
              </a:rPr>
              <a:t>			</a:t>
            </a:r>
            <a:r>
              <a:rPr lang="tr-TR" sz="2600" b="1" smtClean="0">
                <a:solidFill>
                  <a:srgbClr val="660066"/>
                </a:solidFill>
                <a:latin typeface="Calibri" pitchFamily="34" charset="0"/>
              </a:rPr>
              <a:t> </a:t>
            </a:r>
            <a:endParaRPr lang="en-US" sz="2600" b="1" smtClean="0">
              <a:solidFill>
                <a:srgbClr val="660066"/>
              </a:solidFill>
              <a:latin typeface="Calibri" pitchFamily="34" charset="0"/>
            </a:endParaRPr>
          </a:p>
          <a:p>
            <a:pPr eaLnBrk="1" fontAlgn="base" hangingPunct="1">
              <a:lnSpc>
                <a:spcPct val="70000"/>
              </a:lnSpc>
              <a:spcBef>
                <a:spcPct val="20000"/>
              </a:spcBef>
              <a:spcAft>
                <a:spcPct val="0"/>
              </a:spcAft>
              <a:buFont typeface="Arial" charset="0"/>
              <a:buChar char="•"/>
            </a:pPr>
            <a:endParaRPr lang="tr-TR" sz="2200" b="1" smtClean="0">
              <a:solidFill>
                <a:srgbClr val="660066"/>
              </a:solidFill>
              <a:latin typeface="Calibri" pitchFamily="34" charset="0"/>
            </a:endParaRPr>
          </a:p>
        </p:txBody>
      </p:sp>
    </p:spTree>
    <p:extLst>
      <p:ext uri="{BB962C8B-B14F-4D97-AF65-F5344CB8AC3E}">
        <p14:creationId xmlns:p14="http://schemas.microsoft.com/office/powerpoint/2010/main" val="31030885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sz="2800" dirty="0">
                <a:solidFill>
                  <a:srgbClr val="000000"/>
                </a:solidFill>
                <a:latin typeface="Verdana"/>
                <a:ea typeface="Calibri"/>
                <a:cs typeface="Times New Roman"/>
              </a:rPr>
              <a:t>Sınıf ortamında çok yönlü bir iletişim söz konusudur. Bazen bir öğrenciye gönderilen mesaj bir başka öğrenci üzerinde daha etkili olabilir. Ayrıca öğrenci-öğrenci iletişimi de çok yoğundur ve bu aynı anda bir çok duygu ve düşünce harekete geçtiği için dersin akışını etkiler. kuşkusuz her zaman mesajlar gönderildiği gibi anlaşılmaz. </a:t>
            </a:r>
            <a:r>
              <a:rPr lang="tr-TR" sz="2800" b="1" dirty="0">
                <a:solidFill>
                  <a:srgbClr val="FF0000"/>
                </a:solidFill>
                <a:latin typeface="Verdana"/>
                <a:ea typeface="Calibri"/>
                <a:cs typeface="Times New Roman"/>
              </a:rPr>
              <a:t>Sık sık yanlış anlamalar ortaya çıkabilir.</a:t>
            </a:r>
            <a:r>
              <a:rPr lang="tr-TR" sz="2800" dirty="0">
                <a:solidFill>
                  <a:srgbClr val="000000"/>
                </a:solidFill>
                <a:latin typeface="Verdana"/>
                <a:ea typeface="Calibri"/>
                <a:cs typeface="Times New Roman"/>
              </a:rPr>
              <a:t> Örneğin, öğretmenin görüşünü almak ya da konuşma fırsatı vermek için soru yönelttiği bir öğrenci, öğretmenin kendisini küçük düşürmek için soru  sorduğunu düşünebilir. </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63072673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dirty="0"/>
          </a:p>
        </p:txBody>
      </p:sp>
      <p:pic>
        <p:nvPicPr>
          <p:cNvPr id="5" name="Picture 4" descr="empath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76864" cy="5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631185"/>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ChangeArrowheads="1"/>
          </p:cNvSpPr>
          <p:nvPr/>
        </p:nvSpPr>
        <p:spPr bwMode="auto">
          <a:xfrm>
            <a:off x="685800" y="1377591"/>
            <a:ext cx="7821613" cy="1815882"/>
          </a:xfrm>
          <a:prstGeom prst="rect">
            <a:avLst/>
          </a:prstGeom>
          <a:noFill/>
          <a:ln w="9525">
            <a:noFill/>
            <a:miter lim="800000"/>
            <a:headEnd/>
            <a:tailEnd/>
          </a:ln>
        </p:spPr>
        <p:txBody>
          <a:bodyPr>
            <a:spAutoFit/>
          </a:bodyPr>
          <a:lstStyle/>
          <a:p>
            <a:pPr fontAlgn="base">
              <a:spcBef>
                <a:spcPct val="0"/>
              </a:spcBef>
              <a:spcAft>
                <a:spcPct val="0"/>
              </a:spcAft>
            </a:pPr>
            <a:r>
              <a:rPr lang="tr-TR" sz="2800" b="1" dirty="0" smtClean="0">
                <a:solidFill>
                  <a:prstClr val="black"/>
                </a:solidFill>
                <a:cs typeface="Times New Roman" pitchFamily="18" charset="0"/>
              </a:rPr>
              <a:t>Bir </a:t>
            </a:r>
            <a:r>
              <a:rPr lang="tr-TR" sz="2800" b="1" dirty="0" err="1" smtClean="0">
                <a:solidFill>
                  <a:prstClr val="black"/>
                </a:solidFill>
                <a:cs typeface="Times New Roman" pitchFamily="18" charset="0"/>
              </a:rPr>
              <a:t>öğretmen,öğrenci</a:t>
            </a:r>
            <a:r>
              <a:rPr lang="tr-TR" sz="2800" b="1" dirty="0" smtClean="0">
                <a:solidFill>
                  <a:prstClr val="black"/>
                </a:solidFill>
                <a:cs typeface="Times New Roman" pitchFamily="18" charset="0"/>
              </a:rPr>
              <a:t> veya velinin </a:t>
            </a:r>
            <a:r>
              <a:rPr lang="tr-TR" sz="2800" b="1" dirty="0" smtClean="0">
                <a:solidFill>
                  <a:srgbClr val="FF0000"/>
                </a:solidFill>
                <a:cs typeface="Times New Roman" pitchFamily="18" charset="0"/>
              </a:rPr>
              <a:t>İLETİŞİMDE </a:t>
            </a:r>
            <a:r>
              <a:rPr lang="tr-TR" sz="2800" b="1" dirty="0" smtClean="0">
                <a:solidFill>
                  <a:prstClr val="black"/>
                </a:solidFill>
                <a:cs typeface="Times New Roman" pitchFamily="18" charset="0"/>
              </a:rPr>
              <a:t>tam olarak başarılı olabilmesi, öncelikle karşısındaki kişiyle </a:t>
            </a:r>
            <a:r>
              <a:rPr lang="tr-TR" sz="2800" b="1" u="sng" dirty="0" smtClean="0">
                <a:solidFill>
                  <a:srgbClr val="0070C0"/>
                </a:solidFill>
                <a:cs typeface="Times New Roman" pitchFamily="18" charset="0"/>
              </a:rPr>
              <a:t>iyi bir iletişim </a:t>
            </a:r>
            <a:r>
              <a:rPr lang="tr-TR" sz="2800" b="1" dirty="0" smtClean="0">
                <a:solidFill>
                  <a:prstClr val="black"/>
                </a:solidFill>
                <a:cs typeface="Times New Roman" pitchFamily="18" charset="0"/>
              </a:rPr>
              <a:t>kurabilmesine bağlıdır. Bunun için kişilerin :</a:t>
            </a:r>
            <a:endParaRPr lang="tr-TR" sz="2800" b="1" dirty="0" smtClean="0">
              <a:solidFill>
                <a:prstClr val="black"/>
              </a:solidFill>
            </a:endParaRPr>
          </a:p>
        </p:txBody>
      </p:sp>
      <p:sp>
        <p:nvSpPr>
          <p:cNvPr id="117763" name="Text Box 7"/>
          <p:cNvSpPr txBox="1">
            <a:spLocks noChangeArrowheads="1"/>
          </p:cNvSpPr>
          <p:nvPr/>
        </p:nvSpPr>
        <p:spPr bwMode="auto">
          <a:xfrm>
            <a:off x="685800" y="3200400"/>
            <a:ext cx="7000875" cy="2800767"/>
          </a:xfrm>
          <a:prstGeom prst="rect">
            <a:avLst/>
          </a:prstGeom>
          <a:noFill/>
          <a:ln w="9525">
            <a:noFill/>
            <a:miter lim="800000"/>
            <a:headEnd/>
            <a:tailEnd/>
          </a:ln>
        </p:spPr>
        <p:txBody>
          <a:bodyPr>
            <a:spAutoFit/>
          </a:bodyPr>
          <a:lstStyle/>
          <a:p>
            <a:pPr fontAlgn="base">
              <a:spcBef>
                <a:spcPct val="50000"/>
              </a:spcBef>
              <a:spcAft>
                <a:spcPct val="0"/>
              </a:spcAft>
              <a:buFont typeface="Wingdings" pitchFamily="2" charset="2"/>
              <a:buChar char="Ø"/>
              <a:defRPr/>
            </a:pPr>
            <a:r>
              <a:rPr lang="tr-TR" sz="3200" b="1" dirty="0">
                <a:solidFill>
                  <a:srgbClr val="1F497D">
                    <a:lumMod val="75000"/>
                  </a:srgbClr>
                </a:solidFill>
                <a:effectLst>
                  <a:outerShdw blurRad="38100" dist="38100" dir="2700000" algn="tl">
                    <a:srgbClr val="000000">
                      <a:alpha val="43137"/>
                    </a:srgbClr>
                  </a:outerShdw>
                </a:effectLst>
              </a:rPr>
              <a:t>Etkin dinleme</a:t>
            </a:r>
          </a:p>
          <a:p>
            <a:pPr fontAlgn="base">
              <a:spcBef>
                <a:spcPct val="50000"/>
              </a:spcBef>
              <a:spcAft>
                <a:spcPct val="0"/>
              </a:spcAft>
              <a:buFont typeface="Wingdings" pitchFamily="2" charset="2"/>
              <a:buChar char="Ø"/>
              <a:defRPr/>
            </a:pPr>
            <a:r>
              <a:rPr lang="tr-TR" sz="3200" b="1" dirty="0">
                <a:solidFill>
                  <a:srgbClr val="FF0000"/>
                </a:solidFill>
              </a:rPr>
              <a:t>Ben dili kullanmak</a:t>
            </a:r>
          </a:p>
          <a:p>
            <a:pPr fontAlgn="base">
              <a:spcBef>
                <a:spcPct val="50000"/>
              </a:spcBef>
              <a:spcAft>
                <a:spcPct val="0"/>
              </a:spcAft>
              <a:buFont typeface="Wingdings" pitchFamily="2" charset="2"/>
              <a:buChar char="Ø"/>
              <a:defRPr/>
            </a:pPr>
            <a:r>
              <a:rPr lang="tr-TR" sz="3200" b="1" dirty="0">
                <a:solidFill>
                  <a:srgbClr val="1F497D">
                    <a:lumMod val="75000"/>
                  </a:srgbClr>
                </a:solidFill>
                <a:effectLst>
                  <a:outerShdw blurRad="38100" dist="38100" dir="2700000" algn="tl">
                    <a:srgbClr val="000000">
                      <a:alpha val="43137"/>
                    </a:srgbClr>
                  </a:outerShdw>
                </a:effectLst>
              </a:rPr>
              <a:t>Göz teması</a:t>
            </a:r>
          </a:p>
          <a:p>
            <a:pPr fontAlgn="base">
              <a:spcBef>
                <a:spcPct val="50000"/>
              </a:spcBef>
              <a:spcAft>
                <a:spcPct val="0"/>
              </a:spcAft>
              <a:buFont typeface="Wingdings" pitchFamily="2" charset="2"/>
              <a:buChar char="Ø"/>
              <a:defRPr/>
            </a:pPr>
            <a:r>
              <a:rPr lang="tr-TR" sz="3200" b="1" dirty="0">
                <a:solidFill>
                  <a:srgbClr val="FF0000"/>
                </a:solidFill>
              </a:rPr>
              <a:t>Bekleme </a:t>
            </a:r>
            <a:r>
              <a:rPr lang="tr-TR" sz="3200" b="1" dirty="0" smtClean="0">
                <a:solidFill>
                  <a:srgbClr val="FF0000"/>
                </a:solidFill>
              </a:rPr>
              <a:t>Süresi</a:t>
            </a:r>
            <a:endParaRPr lang="tr-TR" sz="3200" b="1" dirty="0">
              <a:solidFill>
                <a:srgbClr val="FF0000"/>
              </a:solidFill>
            </a:endParaRPr>
          </a:p>
        </p:txBody>
      </p:sp>
      <p:sp>
        <p:nvSpPr>
          <p:cNvPr id="4" name="Rectangle 2"/>
          <p:cNvSpPr>
            <a:spLocks noChangeArrowheads="1"/>
          </p:cNvSpPr>
          <p:nvPr/>
        </p:nvSpPr>
        <p:spPr bwMode="auto">
          <a:xfrm>
            <a:off x="685800" y="625081"/>
            <a:ext cx="5029200" cy="523220"/>
          </a:xfrm>
          <a:prstGeom prst="rect">
            <a:avLst/>
          </a:prstGeom>
          <a:solidFill>
            <a:srgbClr val="FF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nchor="ctr">
            <a:spAutoFit/>
          </a:bodyPr>
          <a:lstStyle/>
          <a:p>
            <a:pPr indent="-342900">
              <a:spcBef>
                <a:spcPct val="0"/>
              </a:spcBef>
              <a:buClr>
                <a:srgbClr val="660066"/>
              </a:buCl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Başarılı bir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 için</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1312834121"/>
      </p:ext>
    </p:extLst>
  </p:cSld>
  <p:clrMapOvr>
    <a:masterClrMapping/>
  </p:clrMapOvr>
  <p:transition spd="slow" advClick="0">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4000" b="1" dirty="0">
                <a:solidFill>
                  <a:srgbClr val="FF0000"/>
                </a:solidFill>
                <a:latin typeface="Calibri" pitchFamily="34" charset="0"/>
                <a:ea typeface="Calibri"/>
                <a:cs typeface="Times New Roman"/>
              </a:rPr>
              <a:t>1.Etkin Dinleme: </a:t>
            </a:r>
            <a:r>
              <a:rPr lang="tr-TR" sz="4000" dirty="0">
                <a:solidFill>
                  <a:srgbClr val="000000"/>
                </a:solidFill>
                <a:latin typeface="Calibri" pitchFamily="34" charset="0"/>
                <a:ea typeface="Calibri"/>
                <a:cs typeface="Times New Roman"/>
              </a:rPr>
              <a:t>Bir kimsenin ilettiği sözlü mesajların arkasındaki, sözel olmayan mesajları da doğru anlamaya etkin dinleme denir. Bu beceriyi kazanmak </a:t>
            </a:r>
            <a:r>
              <a:rPr lang="tr-TR" sz="4000" dirty="0" smtClean="0">
                <a:solidFill>
                  <a:srgbClr val="000000"/>
                </a:solidFill>
                <a:latin typeface="Calibri" pitchFamily="34" charset="0"/>
                <a:ea typeface="Calibri"/>
                <a:cs typeface="Times New Roman"/>
              </a:rPr>
              <a:t>kişinin karşısındakini </a:t>
            </a:r>
            <a:r>
              <a:rPr lang="tr-TR" sz="4000" dirty="0">
                <a:solidFill>
                  <a:srgbClr val="000000"/>
                </a:solidFill>
                <a:latin typeface="Calibri" pitchFamily="34" charset="0"/>
                <a:ea typeface="Calibri"/>
                <a:cs typeface="Times New Roman"/>
              </a:rPr>
              <a:t>anlamasını </a:t>
            </a:r>
            <a:r>
              <a:rPr lang="tr-TR" sz="4000" dirty="0" smtClean="0">
                <a:solidFill>
                  <a:srgbClr val="000000"/>
                </a:solidFill>
                <a:latin typeface="Calibri" pitchFamily="34" charset="0"/>
                <a:ea typeface="Calibri"/>
                <a:cs typeface="Times New Roman"/>
              </a:rPr>
              <a:t>kolaylaştıracaktır.</a:t>
            </a:r>
            <a:endParaRPr lang="tr-TR" sz="4000" dirty="0">
              <a:latin typeface="Calibri" pitchFamily="34" charset="0"/>
            </a:endParaRP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899687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Söylenenlere ilgi gösterir.</a:t>
            </a:r>
          </a:p>
          <a:p>
            <a:r>
              <a:rPr lang="tr-TR" dirty="0"/>
              <a:t>Gerçek sorunun ne olduğunu duyana kadar yargıda bulunmaz.</a:t>
            </a:r>
          </a:p>
          <a:p>
            <a:r>
              <a:rPr lang="tr-TR" dirty="0"/>
              <a:t>Konuştuğu kişi ile göz teması kurar.</a:t>
            </a:r>
          </a:p>
          <a:p>
            <a:r>
              <a:rPr lang="tr-TR" dirty="0"/>
              <a:t>Söylenenleri anlayıp anlamadığını kontrol eder.</a:t>
            </a:r>
          </a:p>
          <a:p>
            <a:r>
              <a:rPr lang="tr-TR" dirty="0"/>
              <a:t>Sırasını bekler, anladığını düşündüğünün hemen üstüne atlamaz.</a:t>
            </a:r>
          </a:p>
          <a:p>
            <a:endParaRPr lang="tr-TR" dirty="0"/>
          </a:p>
        </p:txBody>
      </p:sp>
      <p:sp>
        <p:nvSpPr>
          <p:cNvPr id="3" name="Başlık 2"/>
          <p:cNvSpPr>
            <a:spLocks noGrp="1"/>
          </p:cNvSpPr>
          <p:nvPr>
            <p:ph type="title"/>
          </p:nvPr>
        </p:nvSpPr>
        <p:spPr/>
        <p:txBody>
          <a:bodyPr>
            <a:normAutofit fontScale="90000"/>
          </a:bodyPr>
          <a:lstStyle/>
          <a:p>
            <a:pPr lvl="0" eaLnBrk="0" fontAlgn="base" hangingPunct="0">
              <a:spcAft>
                <a:spcPct val="0"/>
              </a:spcAft>
              <a:defRPr/>
            </a:pPr>
            <a:r>
              <a:rPr lang="tr-TR" sz="3600" b="0" dirty="0">
                <a:solidFill>
                  <a:srgbClr val="FF3300"/>
                </a:solidFill>
                <a:effectLst/>
                <a:latin typeface="Times New Roman" charset="0"/>
                <a:ea typeface="+mn-ea"/>
                <a:cs typeface="+mn-cs"/>
              </a:rPr>
              <a:t>Etkin Dinleyicinin Özellikleri </a:t>
            </a:r>
            <a:br>
              <a:rPr lang="tr-TR" sz="3600" b="0" dirty="0">
                <a:solidFill>
                  <a:srgbClr val="FF3300"/>
                </a:solidFill>
                <a:effectLst/>
                <a:latin typeface="Times New Roman" charset="0"/>
                <a:ea typeface="+mn-ea"/>
                <a:cs typeface="+mn-cs"/>
              </a:rPr>
            </a:br>
            <a:endParaRPr lang="tr-TR" dirty="0"/>
          </a:p>
        </p:txBody>
      </p:sp>
    </p:spTree>
    <p:extLst>
      <p:ext uri="{BB962C8B-B14F-4D97-AF65-F5344CB8AC3E}">
        <p14:creationId xmlns:p14="http://schemas.microsoft.com/office/powerpoint/2010/main" val="3688464906"/>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484784"/>
            <a:ext cx="8229600" cy="4525963"/>
          </a:xfrm>
        </p:spPr>
        <p:txBody>
          <a:bodyPr/>
          <a:lstStyle/>
          <a:p>
            <a:pPr marL="0" lvl="0" indent="0" algn="just" eaLnBrk="0" fontAlgn="base" hangingPunct="0">
              <a:lnSpc>
                <a:spcPct val="190000"/>
              </a:lnSpc>
              <a:spcBef>
                <a:spcPct val="0"/>
              </a:spcBef>
              <a:spcAft>
                <a:spcPct val="0"/>
              </a:spcAft>
              <a:buClrTx/>
              <a:buSzTx/>
              <a:buNone/>
              <a:defRPr/>
            </a:pPr>
            <a:r>
              <a:rPr lang="tr-TR" sz="3600" dirty="0">
                <a:solidFill>
                  <a:srgbClr val="FF0000"/>
                </a:solidFill>
                <a:latin typeface="Times New Roman" charset="0"/>
              </a:rPr>
              <a:t>1. Susun </a:t>
            </a:r>
            <a:r>
              <a:rPr lang="tr-TR" sz="3600" dirty="0" smtClean="0">
                <a:solidFill>
                  <a:srgbClr val="FF0000"/>
                </a:solidFill>
                <a:latin typeface="Times New Roman" charset="0"/>
              </a:rPr>
              <a:t>;</a:t>
            </a:r>
            <a:endParaRPr lang="tr-TR" sz="3600" dirty="0">
              <a:solidFill>
                <a:srgbClr val="FF0000"/>
              </a:solidFill>
              <a:latin typeface="Times New Roman" charset="0"/>
            </a:endParaRPr>
          </a:p>
          <a:p>
            <a:pPr marL="0" lvl="0" indent="0" algn="just" eaLnBrk="0" fontAlgn="base" hangingPunct="0">
              <a:lnSpc>
                <a:spcPct val="190000"/>
              </a:lnSpc>
              <a:spcBef>
                <a:spcPct val="0"/>
              </a:spcBef>
              <a:spcAft>
                <a:spcPct val="0"/>
              </a:spcAft>
              <a:buClrTx/>
              <a:buSzTx/>
              <a:buFontTx/>
              <a:buChar char="•"/>
              <a:defRPr/>
            </a:pPr>
            <a:r>
              <a:rPr lang="tr-TR" sz="3600" dirty="0">
                <a:latin typeface="Times New Roman" charset="0"/>
              </a:rPr>
              <a:t>İyi bir dinleyici olmanın temeli “susma” </a:t>
            </a:r>
            <a:r>
              <a:rPr lang="tr-TR" sz="3600" dirty="0" err="1">
                <a:latin typeface="Times New Roman" charset="0"/>
              </a:rPr>
              <a:t>yı</a:t>
            </a:r>
            <a:r>
              <a:rPr lang="tr-TR" sz="3600" dirty="0">
                <a:latin typeface="Times New Roman" charset="0"/>
              </a:rPr>
              <a:t> becerebilmeye dayanır</a:t>
            </a:r>
            <a:r>
              <a:rPr lang="tr-TR" sz="3600" dirty="0" smtClean="0">
                <a:latin typeface="Times New Roman" charset="0"/>
              </a:rPr>
              <a:t>.</a:t>
            </a:r>
            <a:endParaRPr lang="tr-TR" sz="3600" dirty="0">
              <a:latin typeface="Times New Roman" charset="0"/>
            </a:endParaRPr>
          </a:p>
          <a:p>
            <a:endParaRPr lang="tr-TR" dirty="0"/>
          </a:p>
        </p:txBody>
      </p:sp>
      <p:sp>
        <p:nvSpPr>
          <p:cNvPr id="3" name="Başlık 2"/>
          <p:cNvSpPr>
            <a:spLocks noGrp="1"/>
          </p:cNvSpPr>
          <p:nvPr>
            <p:ph type="title"/>
          </p:nvPr>
        </p:nvSpPr>
        <p:spPr/>
        <p:txBody>
          <a:bodyPr>
            <a:normAutofit fontScale="90000"/>
          </a:bodyPr>
          <a:lstStyle/>
          <a:p>
            <a:pPr lvl="0" eaLnBrk="0" fontAlgn="base" hangingPunct="0">
              <a:spcAft>
                <a:spcPct val="0"/>
              </a:spcAft>
              <a:defRPr/>
            </a:pPr>
            <a:r>
              <a:rPr lang="tr-TR" sz="3600" b="0" dirty="0">
                <a:solidFill>
                  <a:srgbClr val="FF3300"/>
                </a:solidFill>
                <a:effectLst/>
                <a:latin typeface="Times New Roman" charset="0"/>
                <a:ea typeface="+mn-ea"/>
                <a:cs typeface="+mn-cs"/>
              </a:rPr>
              <a:t>İyi Bir Dinleyici Olmak İçin Temel İlkeler</a:t>
            </a:r>
            <a:br>
              <a:rPr lang="tr-TR" sz="3600" b="0" dirty="0">
                <a:solidFill>
                  <a:srgbClr val="FF3300"/>
                </a:solidFill>
                <a:effectLst/>
                <a:latin typeface="Times New Roman" charset="0"/>
                <a:ea typeface="+mn-ea"/>
                <a:cs typeface="+mn-cs"/>
              </a:rPr>
            </a:b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437112"/>
            <a:ext cx="4160912" cy="196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68349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08720"/>
            <a:ext cx="8229600" cy="5098571"/>
          </a:xfrm>
        </p:spPr>
        <p:txBody>
          <a:bodyPr/>
          <a:lstStyle/>
          <a:p>
            <a:pPr marL="0" lvl="0" indent="0" algn="just" eaLnBrk="0" fontAlgn="base" hangingPunct="0">
              <a:lnSpc>
                <a:spcPct val="200000"/>
              </a:lnSpc>
              <a:spcBef>
                <a:spcPct val="0"/>
              </a:spcBef>
              <a:spcAft>
                <a:spcPct val="0"/>
              </a:spcAft>
              <a:buClrTx/>
              <a:buSzTx/>
              <a:buNone/>
              <a:defRPr/>
            </a:pPr>
            <a:r>
              <a:rPr lang="tr-TR" sz="3600" dirty="0">
                <a:solidFill>
                  <a:srgbClr val="00FF00"/>
                </a:solidFill>
                <a:latin typeface="Times New Roman" charset="0"/>
              </a:rPr>
              <a:t>2. Konuşanı Rahatlatın;</a:t>
            </a:r>
            <a:endParaRPr lang="tr-TR" sz="3600" dirty="0">
              <a:solidFill>
                <a:srgbClr val="FFFFFF"/>
              </a:solidFill>
              <a:latin typeface="Times New Roman" charset="0"/>
            </a:endParaRPr>
          </a:p>
          <a:p>
            <a:pPr marL="0" lvl="0" indent="0" algn="ctr" eaLnBrk="0" fontAlgn="base" hangingPunct="0">
              <a:lnSpc>
                <a:spcPct val="200000"/>
              </a:lnSpc>
              <a:spcBef>
                <a:spcPct val="0"/>
              </a:spcBef>
              <a:spcAft>
                <a:spcPct val="0"/>
              </a:spcAft>
              <a:buClrTx/>
              <a:buSzTx/>
              <a:buFontTx/>
              <a:buChar char="•"/>
              <a:defRPr/>
            </a:pPr>
            <a:r>
              <a:rPr lang="tr-TR" sz="3600" dirty="0" smtClean="0">
                <a:latin typeface="Times New Roman" charset="0"/>
              </a:rPr>
              <a:t>Karşınızdaki kişide </a:t>
            </a:r>
            <a:r>
              <a:rPr lang="tr-TR" sz="3600" dirty="0">
                <a:latin typeface="Times New Roman" charset="0"/>
              </a:rPr>
              <a:t>konuşabileceği duygusunu uyandıran </a:t>
            </a:r>
            <a:r>
              <a:rPr lang="tr-TR" sz="3600" dirty="0">
                <a:solidFill>
                  <a:srgbClr val="FFFFFF"/>
                </a:solidFill>
                <a:latin typeface="Times New Roman" charset="0"/>
              </a:rPr>
              <a:t>bir atmosfer yaratın</a:t>
            </a:r>
            <a:endParaRPr lang="tr-TR" dirty="0"/>
          </a:p>
        </p:txBody>
      </p:sp>
      <p:sp>
        <p:nvSpPr>
          <p:cNvPr id="3" name="Başlık 2"/>
          <p:cNvSpPr>
            <a:spLocks noGrp="1"/>
          </p:cNvSpPr>
          <p:nvPr>
            <p:ph type="title"/>
          </p:nvPr>
        </p:nvSpPr>
        <p:spPr/>
        <p:txBody>
          <a:bodyPr>
            <a:normAutofit fontScale="90000"/>
          </a:bodyPr>
          <a:lstStyle/>
          <a:p>
            <a:r>
              <a:rPr lang="tr-TR" sz="3200" b="0" dirty="0">
                <a:solidFill>
                  <a:srgbClr val="FF3300"/>
                </a:solidFill>
                <a:effectLst/>
                <a:latin typeface="Times New Roman" charset="0"/>
              </a:rPr>
              <a:t>İyi Bir Dinleyici Olmak İçin Temel İlkeler</a:t>
            </a:r>
            <a:br>
              <a:rPr lang="tr-TR" sz="3200" b="0" dirty="0">
                <a:solidFill>
                  <a:srgbClr val="FF3300"/>
                </a:solidFill>
                <a:effectLst/>
                <a:latin typeface="Times New Roman" charset="0"/>
              </a:rPr>
            </a:b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212976"/>
            <a:ext cx="2706961" cy="331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35336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42900" lvl="0" indent="-342900" fontAlgn="base">
              <a:spcBef>
                <a:spcPct val="20000"/>
              </a:spcBef>
              <a:spcAft>
                <a:spcPct val="0"/>
              </a:spcAft>
              <a:buClrTx/>
              <a:buSzTx/>
              <a:buNone/>
              <a:defRPr/>
            </a:pPr>
            <a:r>
              <a:rPr lang="en-US" sz="3200" b="1" dirty="0" err="1">
                <a:solidFill>
                  <a:prstClr val="black"/>
                </a:solidFill>
                <a:latin typeface="Calibri"/>
              </a:rPr>
              <a:t>İletişim</a:t>
            </a:r>
            <a:r>
              <a:rPr lang="en-US" sz="3200" b="1" dirty="0">
                <a:solidFill>
                  <a:prstClr val="black"/>
                </a:solidFill>
                <a:latin typeface="Calibri"/>
              </a:rPr>
              <a:t>, </a:t>
            </a:r>
            <a:r>
              <a:rPr lang="en-US" sz="3200" b="1" dirty="0" err="1">
                <a:solidFill>
                  <a:prstClr val="black"/>
                </a:solidFill>
                <a:latin typeface="Calibri"/>
              </a:rPr>
              <a:t>bir</a:t>
            </a:r>
            <a:r>
              <a:rPr lang="en-US" sz="3200" b="1" dirty="0">
                <a:solidFill>
                  <a:prstClr val="black"/>
                </a:solidFill>
                <a:latin typeface="Calibri"/>
              </a:rPr>
              <a:t> </a:t>
            </a:r>
            <a:r>
              <a:rPr lang="en-US" sz="3200" b="1" dirty="0" err="1">
                <a:solidFill>
                  <a:prstClr val="black"/>
                </a:solidFill>
                <a:latin typeface="Calibri"/>
              </a:rPr>
              <a:t>kaynaktan</a:t>
            </a:r>
            <a:r>
              <a:rPr lang="en-US" sz="3200" b="1" dirty="0">
                <a:solidFill>
                  <a:prstClr val="black"/>
                </a:solidFill>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kişi</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kişiler</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veya</a:t>
            </a:r>
            <a:endParaRPr lang="en-US" sz="3200" b="1" dirty="0">
              <a:solidFill>
                <a:srgbClr val="1F497D">
                  <a:lumMod val="60000"/>
                  <a:lumOff val="40000"/>
                </a:srgbClr>
              </a:solidFill>
              <a:effectLst>
                <a:outerShdw blurRad="38100" dist="38100" dir="2700000" algn="tl">
                  <a:srgbClr val="000000">
                    <a:alpha val="43137"/>
                  </a:srgbClr>
                </a:outerShdw>
              </a:effectLst>
              <a:latin typeface="Calibri"/>
            </a:endParaRPr>
          </a:p>
          <a:p>
            <a:pPr marL="342900" lvl="0" indent="-342900" fontAlgn="base">
              <a:spcBef>
                <a:spcPct val="20000"/>
              </a:spcBef>
              <a:spcAft>
                <a:spcPct val="0"/>
              </a:spcAft>
              <a:buClrTx/>
              <a:buSzTx/>
              <a:buNone/>
              <a:defRPr/>
            </a:pP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organizasyon</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prstClr val="black"/>
                </a:solidFill>
                <a:effectLst>
                  <a:outerShdw blurRad="38100" dist="38100" dir="2700000" algn="tl">
                    <a:srgbClr val="000000">
                      <a:alpha val="43137"/>
                    </a:srgbClr>
                  </a:outerShdw>
                </a:effectLst>
                <a:latin typeface="Calibri"/>
              </a:rPr>
              <a:t>bir</a:t>
            </a:r>
            <a:r>
              <a:rPr lang="en-US" sz="3200" b="1" dirty="0">
                <a:solidFill>
                  <a:prstClr val="black"/>
                </a:solidFill>
                <a:effectLst>
                  <a:outerShdw blurRad="38100" dist="38100" dir="2700000" algn="tl">
                    <a:srgbClr val="000000">
                      <a:alpha val="43137"/>
                    </a:srgbClr>
                  </a:outerShdw>
                </a:effectLst>
                <a:latin typeface="Calibri"/>
              </a:rPr>
              <a:t> </a:t>
            </a:r>
            <a:r>
              <a:rPr lang="en-US" sz="3200" b="1" dirty="0" err="1">
                <a:solidFill>
                  <a:prstClr val="black"/>
                </a:solidFill>
                <a:effectLst>
                  <a:outerShdw blurRad="38100" dist="38100" dir="2700000" algn="tl">
                    <a:srgbClr val="000000">
                      <a:alpha val="43137"/>
                    </a:srgbClr>
                  </a:outerShdw>
                </a:effectLst>
                <a:latin typeface="Calibri"/>
              </a:rPr>
              <a:t>aracla</a:t>
            </a:r>
            <a:r>
              <a:rPr lang="en-US" sz="3200" b="1" dirty="0">
                <a:solidFill>
                  <a:prstClr val="black"/>
                </a:solidFill>
                <a:effectLst>
                  <a:outerShdw blurRad="38100" dist="38100" dir="2700000" algn="tl">
                    <a:srgbClr val="000000">
                      <a:alpha val="43137"/>
                    </a:srgbClr>
                  </a:outerShdw>
                </a:effectLst>
                <a:latin typeface="Calibri"/>
              </a:rPr>
              <a:t> </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yazılı</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sozlu</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a:t>
            </a:r>
          </a:p>
          <a:p>
            <a:pPr marL="342900" lvl="0" indent="-342900" fontAlgn="base">
              <a:spcBef>
                <a:spcPct val="20000"/>
              </a:spcBef>
              <a:spcAft>
                <a:spcPct val="0"/>
              </a:spcAft>
              <a:buClrTx/>
              <a:buSzTx/>
              <a:buNone/>
              <a:defRPr/>
            </a:pP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gorsel</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veya</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beden</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dili</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ile</a:t>
            </a:r>
            <a:r>
              <a:rPr lang="en-US" sz="3200" b="1" dirty="0">
                <a:solidFill>
                  <a:prstClr val="black"/>
                </a:solidFill>
                <a:latin typeface="Calibri"/>
              </a:rPr>
              <a:t>), </a:t>
            </a:r>
            <a:r>
              <a:rPr lang="en-US" sz="3200" b="1" dirty="0" err="1">
                <a:solidFill>
                  <a:prstClr val="black"/>
                </a:solidFill>
                <a:latin typeface="Calibri"/>
              </a:rPr>
              <a:t>bilgi</a:t>
            </a:r>
            <a:r>
              <a:rPr lang="en-US" sz="3200" b="1" dirty="0">
                <a:solidFill>
                  <a:prstClr val="black"/>
                </a:solidFill>
                <a:latin typeface="Calibri"/>
              </a:rPr>
              <a:t>, </a:t>
            </a:r>
            <a:r>
              <a:rPr lang="en-US" sz="3200" b="1" dirty="0" err="1">
                <a:solidFill>
                  <a:prstClr val="black"/>
                </a:solidFill>
                <a:latin typeface="Calibri"/>
              </a:rPr>
              <a:t>haber</a:t>
            </a:r>
            <a:r>
              <a:rPr lang="en-US" sz="3200" b="1" dirty="0">
                <a:solidFill>
                  <a:prstClr val="black"/>
                </a:solidFill>
                <a:latin typeface="Calibri"/>
              </a:rPr>
              <a:t>,</a:t>
            </a:r>
          </a:p>
          <a:p>
            <a:pPr marL="342900" lvl="0" indent="-342900" fontAlgn="base">
              <a:spcBef>
                <a:spcPct val="20000"/>
              </a:spcBef>
              <a:spcAft>
                <a:spcPct val="0"/>
              </a:spcAft>
              <a:buClrTx/>
              <a:buSzTx/>
              <a:buNone/>
              <a:defRPr/>
            </a:pPr>
            <a:r>
              <a:rPr lang="tr-TR" sz="3200" b="1" dirty="0" err="1">
                <a:solidFill>
                  <a:prstClr val="black"/>
                </a:solidFill>
                <a:latin typeface="Calibri"/>
              </a:rPr>
              <a:t>dü</a:t>
            </a:r>
            <a:r>
              <a:rPr lang="en-US" sz="3200" b="1" dirty="0">
                <a:solidFill>
                  <a:prstClr val="black"/>
                </a:solidFill>
                <a:latin typeface="Calibri"/>
              </a:rPr>
              <a:t>ş</a:t>
            </a:r>
            <a:r>
              <a:rPr lang="tr-TR" sz="3200" b="1" dirty="0">
                <a:solidFill>
                  <a:prstClr val="black"/>
                </a:solidFill>
                <a:latin typeface="Calibri"/>
              </a:rPr>
              <a:t>ü</a:t>
            </a:r>
            <a:r>
              <a:rPr lang="en-US" sz="3200" b="1" dirty="0" err="1">
                <a:solidFill>
                  <a:prstClr val="black"/>
                </a:solidFill>
                <a:latin typeface="Calibri"/>
              </a:rPr>
              <a:t>nce</a:t>
            </a:r>
            <a:r>
              <a:rPr lang="tr-TR" sz="3200" b="1" dirty="0">
                <a:solidFill>
                  <a:prstClr val="black"/>
                </a:solidFill>
                <a:latin typeface="Calibri"/>
              </a:rPr>
              <a:t> </a:t>
            </a:r>
            <a:r>
              <a:rPr lang="en-US" sz="3200" b="1" dirty="0">
                <a:solidFill>
                  <a:prstClr val="black"/>
                </a:solidFill>
                <a:latin typeface="Calibri"/>
              </a:rPr>
              <a:t>, durum, </a:t>
            </a:r>
            <a:r>
              <a:rPr lang="en-US" sz="3200" b="1" dirty="0" err="1">
                <a:solidFill>
                  <a:prstClr val="black"/>
                </a:solidFill>
                <a:latin typeface="Calibri"/>
              </a:rPr>
              <a:t>duygu</a:t>
            </a:r>
            <a:r>
              <a:rPr lang="en-US" sz="3200" b="1" dirty="0">
                <a:solidFill>
                  <a:prstClr val="black"/>
                </a:solidFill>
                <a:latin typeface="Calibri"/>
              </a:rPr>
              <a:t> </a:t>
            </a:r>
            <a:r>
              <a:rPr lang="en-US" sz="3200" b="1" dirty="0" err="1">
                <a:solidFill>
                  <a:prstClr val="black"/>
                </a:solidFill>
                <a:latin typeface="Calibri"/>
              </a:rPr>
              <a:t>veya</a:t>
            </a:r>
            <a:r>
              <a:rPr lang="en-US" sz="3200" b="1" dirty="0">
                <a:solidFill>
                  <a:prstClr val="black"/>
                </a:solidFill>
                <a:latin typeface="Calibri"/>
              </a:rPr>
              <a:t> k</a:t>
            </a:r>
            <a:r>
              <a:rPr lang="tr-TR" sz="3200" b="1" dirty="0">
                <a:solidFill>
                  <a:prstClr val="black"/>
                </a:solidFill>
                <a:latin typeface="Calibri"/>
              </a:rPr>
              <a:t>ü</a:t>
            </a:r>
            <a:r>
              <a:rPr lang="en-US" sz="3200" b="1" dirty="0" err="1">
                <a:solidFill>
                  <a:prstClr val="black"/>
                </a:solidFill>
                <a:latin typeface="Calibri"/>
              </a:rPr>
              <a:t>lt</a:t>
            </a:r>
            <a:r>
              <a:rPr lang="tr-TR" sz="3200" b="1" dirty="0">
                <a:solidFill>
                  <a:prstClr val="black"/>
                </a:solidFill>
                <a:latin typeface="Calibri"/>
              </a:rPr>
              <a:t>ü</a:t>
            </a:r>
            <a:r>
              <a:rPr lang="en-US" sz="3200" b="1" dirty="0">
                <a:solidFill>
                  <a:prstClr val="black"/>
                </a:solidFill>
                <a:latin typeface="Calibri"/>
              </a:rPr>
              <a:t>r</a:t>
            </a:r>
            <a:r>
              <a:rPr lang="tr-TR" sz="3200" b="1" dirty="0">
                <a:solidFill>
                  <a:prstClr val="black"/>
                </a:solidFill>
                <a:latin typeface="Calibri"/>
              </a:rPr>
              <a:t>ü</a:t>
            </a:r>
            <a:r>
              <a:rPr lang="en-US" sz="3200" b="1" dirty="0">
                <a:solidFill>
                  <a:prstClr val="black"/>
                </a:solidFill>
                <a:latin typeface="Calibri"/>
              </a:rPr>
              <a:t>n </a:t>
            </a:r>
            <a:r>
              <a:rPr lang="en-US" sz="3200" b="1" dirty="0" err="1">
                <a:solidFill>
                  <a:prstClr val="black"/>
                </a:solidFill>
                <a:latin typeface="Calibri"/>
              </a:rPr>
              <a:t>bir</a:t>
            </a:r>
            <a:endParaRPr lang="en-US" sz="3200" b="1" dirty="0">
              <a:solidFill>
                <a:prstClr val="black"/>
              </a:solidFill>
              <a:latin typeface="Calibri"/>
            </a:endParaRPr>
          </a:p>
          <a:p>
            <a:pPr marL="342900" lvl="0" indent="-342900" fontAlgn="base">
              <a:spcBef>
                <a:spcPct val="20000"/>
              </a:spcBef>
              <a:spcAft>
                <a:spcPct val="0"/>
              </a:spcAft>
              <a:buClrTx/>
              <a:buSzTx/>
              <a:buNone/>
              <a:defRPr/>
            </a:pP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başka</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insan</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prstClr val="black"/>
                </a:solidFill>
                <a:latin typeface="Calibri"/>
              </a:rPr>
              <a:t>veya</a:t>
            </a:r>
            <a:r>
              <a:rPr lang="en-US" sz="3200" b="1" dirty="0">
                <a:solidFill>
                  <a:prstClr val="black"/>
                </a:solidFill>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insan</a:t>
            </a:r>
            <a:r>
              <a:rPr lang="en-US" sz="3200" b="1" dirty="0">
                <a:solidFill>
                  <a:srgbClr val="1F497D">
                    <a:lumMod val="60000"/>
                    <a:lumOff val="40000"/>
                  </a:srgbClr>
                </a:solidFill>
                <a:effectLst>
                  <a:outerShdw blurRad="38100" dist="38100" dir="2700000" algn="tl">
                    <a:srgbClr val="000000">
                      <a:alpha val="43137"/>
                    </a:srgbClr>
                  </a:outerShdw>
                </a:effectLst>
                <a:latin typeface="Calibri"/>
              </a:rPr>
              <a:t> </a:t>
            </a:r>
            <a:r>
              <a:rPr lang="en-US" sz="3200" b="1" dirty="0" err="1">
                <a:solidFill>
                  <a:srgbClr val="1F497D">
                    <a:lumMod val="60000"/>
                    <a:lumOff val="40000"/>
                  </a:srgbClr>
                </a:solidFill>
                <a:effectLst>
                  <a:outerShdw blurRad="38100" dist="38100" dir="2700000" algn="tl">
                    <a:srgbClr val="000000">
                      <a:alpha val="43137"/>
                    </a:srgbClr>
                  </a:outerShdw>
                </a:effectLst>
                <a:latin typeface="Calibri"/>
              </a:rPr>
              <a:t>topluluklarına</a:t>
            </a:r>
            <a:endParaRPr lang="en-US" sz="3200" b="1" dirty="0">
              <a:solidFill>
                <a:srgbClr val="1F497D">
                  <a:lumMod val="60000"/>
                  <a:lumOff val="40000"/>
                </a:srgbClr>
              </a:solidFill>
              <a:effectLst>
                <a:outerShdw blurRad="38100" dist="38100" dir="2700000" algn="tl">
                  <a:srgbClr val="000000">
                    <a:alpha val="43137"/>
                  </a:srgbClr>
                </a:outerShdw>
              </a:effectLst>
              <a:latin typeface="Calibri"/>
            </a:endParaRPr>
          </a:p>
          <a:p>
            <a:pPr marL="342900" lvl="0" indent="-342900" fontAlgn="base">
              <a:spcBef>
                <a:spcPct val="20000"/>
              </a:spcBef>
              <a:spcAft>
                <a:spcPct val="0"/>
              </a:spcAft>
              <a:buClrTx/>
              <a:buSzTx/>
              <a:buNone/>
              <a:defRPr/>
            </a:pPr>
            <a:r>
              <a:rPr lang="en-US" sz="3200" b="1" dirty="0" err="1">
                <a:solidFill>
                  <a:prstClr val="black"/>
                </a:solidFill>
                <a:latin typeface="Calibri"/>
              </a:rPr>
              <a:t>aktarılmasıdır</a:t>
            </a:r>
            <a:r>
              <a:rPr lang="en-US" sz="3200" b="1" dirty="0">
                <a:solidFill>
                  <a:prstClr val="black"/>
                </a:solidFill>
                <a:latin typeface="Calibri"/>
              </a:rPr>
              <a:t>.</a:t>
            </a:r>
            <a:endParaRPr lang="en-US" sz="3200" dirty="0">
              <a:solidFill>
                <a:prstClr val="black"/>
              </a:solidFill>
              <a:latin typeface="Calibri"/>
            </a:endParaRPr>
          </a:p>
          <a:p>
            <a:endParaRPr lang="tr-TR" dirty="0"/>
          </a:p>
        </p:txBody>
      </p:sp>
      <p:sp>
        <p:nvSpPr>
          <p:cNvPr id="4" name="3 Dikdörtgen"/>
          <p:cNvSpPr>
            <a:spLocks noGrp="1"/>
          </p:cNvSpPr>
          <p:nvPr>
            <p:ph type="title"/>
          </p:nvPr>
        </p:nvSpPr>
        <p:spPr>
          <a:prstGeom prst="rect">
            <a:avLst/>
          </a:prstGeom>
          <a:solidFill>
            <a:srgbClr val="DA0000"/>
          </a:solidFill>
          <a:ln w="9525">
            <a:noFill/>
            <a:miter lim="800000"/>
            <a:headEnd/>
            <a:tailEnd/>
          </a:ln>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Aft>
                <a:spcPts val="0"/>
              </a:spcAft>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 Nedir?</a:t>
            </a:r>
          </a:p>
        </p:txBody>
      </p:sp>
    </p:spTree>
    <p:extLst>
      <p:ext uri="{BB962C8B-B14F-4D97-AF65-F5344CB8AC3E}">
        <p14:creationId xmlns:p14="http://schemas.microsoft.com/office/powerpoint/2010/main" val="42495694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484784"/>
            <a:ext cx="8229600" cy="4525963"/>
          </a:xfrm>
        </p:spPr>
        <p:txBody>
          <a:bodyPr/>
          <a:lstStyle/>
          <a:p>
            <a:pPr marL="0" lvl="0" indent="0" algn="just" eaLnBrk="0" fontAlgn="base" hangingPunct="0">
              <a:lnSpc>
                <a:spcPct val="200000"/>
              </a:lnSpc>
              <a:spcBef>
                <a:spcPct val="0"/>
              </a:spcBef>
              <a:spcAft>
                <a:spcPct val="0"/>
              </a:spcAft>
              <a:buClrTx/>
              <a:buSzTx/>
              <a:buNone/>
              <a:defRPr/>
            </a:pPr>
            <a:r>
              <a:rPr lang="tr-TR" sz="3600" dirty="0">
                <a:solidFill>
                  <a:srgbClr val="FF0000"/>
                </a:solidFill>
                <a:latin typeface="Times New Roman" charset="0"/>
              </a:rPr>
              <a:t>3.Dinlemek İstediğinizi Gösterin;</a:t>
            </a:r>
          </a:p>
          <a:p>
            <a:pPr marL="0" lvl="0" indent="0" algn="just" eaLnBrk="0" fontAlgn="base" hangingPunct="0">
              <a:lnSpc>
                <a:spcPct val="200000"/>
              </a:lnSpc>
              <a:spcBef>
                <a:spcPct val="0"/>
              </a:spcBef>
              <a:spcAft>
                <a:spcPct val="0"/>
              </a:spcAft>
              <a:buClrTx/>
              <a:buSzTx/>
              <a:buNone/>
              <a:defRPr/>
            </a:pPr>
            <a:r>
              <a:rPr lang="tr-TR" sz="3600" dirty="0">
                <a:latin typeface="Times New Roman" charset="0"/>
              </a:rPr>
              <a:t>İlgi duyduğunuzu gösterin.</a:t>
            </a:r>
          </a:p>
          <a:p>
            <a:pPr marL="0" lvl="0" indent="0" algn="just" eaLnBrk="0" fontAlgn="base" hangingPunct="0">
              <a:lnSpc>
                <a:spcPct val="200000"/>
              </a:lnSpc>
              <a:spcBef>
                <a:spcPct val="0"/>
              </a:spcBef>
              <a:spcAft>
                <a:spcPct val="0"/>
              </a:spcAft>
              <a:buClrTx/>
              <a:buSzTx/>
              <a:buNone/>
              <a:defRPr/>
            </a:pPr>
            <a:r>
              <a:rPr lang="tr-TR" sz="3600" dirty="0">
                <a:latin typeface="Times New Roman" charset="0"/>
              </a:rPr>
              <a:t>Karşı çıkmak yerine anlamak için </a:t>
            </a:r>
            <a:r>
              <a:rPr lang="tr-TR" sz="3600" dirty="0">
                <a:solidFill>
                  <a:srgbClr val="FFFFFF"/>
                </a:solidFill>
                <a:latin typeface="Times New Roman" charset="0"/>
              </a:rPr>
              <a:t>dinleyin.</a:t>
            </a:r>
          </a:p>
          <a:p>
            <a:pPr marL="0" lvl="0" indent="0" algn="just" eaLnBrk="0" fontAlgn="base" hangingPunct="0">
              <a:lnSpc>
                <a:spcPct val="200000"/>
              </a:lnSpc>
              <a:spcBef>
                <a:spcPct val="0"/>
              </a:spcBef>
              <a:spcAft>
                <a:spcPct val="0"/>
              </a:spcAft>
              <a:buClrTx/>
              <a:buSzTx/>
              <a:buNone/>
              <a:defRPr/>
            </a:pPr>
            <a:endParaRPr lang="tr-TR" sz="3600" dirty="0">
              <a:solidFill>
                <a:srgbClr val="FFFFFF"/>
              </a:solidFill>
              <a:latin typeface="Times New Roman" charset="0"/>
            </a:endParaRPr>
          </a:p>
        </p:txBody>
      </p:sp>
      <p:sp>
        <p:nvSpPr>
          <p:cNvPr id="3" name="Başlık 2"/>
          <p:cNvSpPr>
            <a:spLocks noGrp="1"/>
          </p:cNvSpPr>
          <p:nvPr>
            <p:ph type="title"/>
          </p:nvPr>
        </p:nvSpPr>
        <p:spPr/>
        <p:txBody>
          <a:bodyPr>
            <a:normAutofit fontScale="90000"/>
          </a:bodyPr>
          <a:lstStyle/>
          <a:p>
            <a:r>
              <a:rPr lang="tr-TR" sz="3200" b="0" dirty="0">
                <a:solidFill>
                  <a:srgbClr val="FF3300"/>
                </a:solidFill>
                <a:effectLst/>
                <a:latin typeface="Times New Roman" charset="0"/>
              </a:rPr>
              <a:t>İyi Bir Dinleyici Olmak İçin Temel İlkeler</a:t>
            </a:r>
            <a:br>
              <a:rPr lang="tr-TR" sz="3200" b="0" dirty="0">
                <a:solidFill>
                  <a:srgbClr val="FF3300"/>
                </a:solidFill>
                <a:effectLst/>
                <a:latin typeface="Times New Roman" charset="0"/>
              </a:rPr>
            </a:b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581128"/>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565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412776"/>
            <a:ext cx="8229600" cy="4525963"/>
          </a:xfrm>
        </p:spPr>
        <p:txBody>
          <a:bodyPr/>
          <a:lstStyle/>
          <a:p>
            <a:pPr marL="0" lvl="0" indent="0" algn="just" eaLnBrk="0" fontAlgn="base" hangingPunct="0">
              <a:lnSpc>
                <a:spcPct val="200000"/>
              </a:lnSpc>
              <a:spcBef>
                <a:spcPct val="0"/>
              </a:spcBef>
              <a:spcAft>
                <a:spcPct val="0"/>
              </a:spcAft>
              <a:buClrTx/>
              <a:buSzTx/>
              <a:buNone/>
              <a:defRPr/>
            </a:pPr>
            <a:r>
              <a:rPr lang="tr-TR" sz="3600" dirty="0">
                <a:solidFill>
                  <a:srgbClr val="00FF00"/>
                </a:solidFill>
                <a:latin typeface="Times New Roman" charset="0"/>
              </a:rPr>
              <a:t>4. Dikkat Dağıtıcı Öğeleri Uzaklaştırın;</a:t>
            </a:r>
          </a:p>
          <a:p>
            <a:pPr marL="0" lvl="0" indent="0" eaLnBrk="0" fontAlgn="base" hangingPunct="0">
              <a:lnSpc>
                <a:spcPct val="200000"/>
              </a:lnSpc>
              <a:spcBef>
                <a:spcPct val="0"/>
              </a:spcBef>
              <a:spcAft>
                <a:spcPct val="0"/>
              </a:spcAft>
              <a:buClrTx/>
              <a:buSzTx/>
              <a:buNone/>
              <a:defRPr/>
            </a:pPr>
            <a:r>
              <a:rPr lang="tr-TR" sz="3600" dirty="0">
                <a:latin typeface="Times New Roman" charset="0"/>
              </a:rPr>
              <a:t>Elinizde anahtarlık sallamak, kağıtları karıştırmak gibi dikkat dağıtıcı davranışlardan kaçının.</a:t>
            </a:r>
          </a:p>
          <a:p>
            <a:endParaRPr lang="tr-TR" dirty="0"/>
          </a:p>
        </p:txBody>
      </p:sp>
      <p:sp>
        <p:nvSpPr>
          <p:cNvPr id="3" name="Başlık 2"/>
          <p:cNvSpPr>
            <a:spLocks noGrp="1"/>
          </p:cNvSpPr>
          <p:nvPr>
            <p:ph type="title"/>
          </p:nvPr>
        </p:nvSpPr>
        <p:spPr/>
        <p:txBody>
          <a:bodyPr>
            <a:normAutofit fontScale="90000"/>
          </a:bodyPr>
          <a:lstStyle/>
          <a:p>
            <a:r>
              <a:rPr lang="tr-TR" sz="3200" b="0" dirty="0">
                <a:solidFill>
                  <a:srgbClr val="FF3300"/>
                </a:solidFill>
                <a:effectLst/>
                <a:latin typeface="Times New Roman" charset="0"/>
              </a:rPr>
              <a:t>İyi Bir Dinleyici Olmak İçin Temel İlkeler</a:t>
            </a:r>
            <a:br>
              <a:rPr lang="tr-TR" sz="3200" b="0" dirty="0">
                <a:solidFill>
                  <a:srgbClr val="FF3300"/>
                </a:solidFill>
                <a:effectLst/>
                <a:latin typeface="Times New Roman" charset="0"/>
              </a:rPr>
            </a:br>
            <a:endParaRPr lang="tr-TR" dirty="0"/>
          </a:p>
        </p:txBody>
      </p:sp>
    </p:spTree>
    <p:extLst>
      <p:ext uri="{BB962C8B-B14F-4D97-AF65-F5344CB8AC3E}">
        <p14:creationId xmlns:p14="http://schemas.microsoft.com/office/powerpoint/2010/main" val="3725883220"/>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lvl="0" indent="0" algn="just" eaLnBrk="0" fontAlgn="base" hangingPunct="0">
              <a:lnSpc>
                <a:spcPct val="150000"/>
              </a:lnSpc>
              <a:spcBef>
                <a:spcPct val="0"/>
              </a:spcBef>
              <a:spcAft>
                <a:spcPct val="0"/>
              </a:spcAft>
              <a:buClrTx/>
              <a:buSzTx/>
              <a:buNone/>
              <a:defRPr/>
            </a:pPr>
            <a:r>
              <a:rPr lang="tr-TR" sz="3600" dirty="0">
                <a:solidFill>
                  <a:srgbClr val="FF0000"/>
                </a:solidFill>
                <a:latin typeface="Times New Roman" charset="0"/>
              </a:rPr>
              <a:t>5. Karşınızdaki Kişiye Empati Gösterin; </a:t>
            </a:r>
          </a:p>
          <a:p>
            <a:pPr marL="0" lvl="0" indent="0" algn="just" eaLnBrk="0" fontAlgn="base" hangingPunct="0">
              <a:lnSpc>
                <a:spcPct val="80000"/>
              </a:lnSpc>
              <a:spcBef>
                <a:spcPct val="0"/>
              </a:spcBef>
              <a:spcAft>
                <a:spcPct val="0"/>
              </a:spcAft>
              <a:buClrTx/>
              <a:buSzTx/>
              <a:buNone/>
              <a:defRPr/>
            </a:pPr>
            <a:r>
              <a:rPr lang="tr-TR" sz="3600" dirty="0">
                <a:solidFill>
                  <a:srgbClr val="FFFFFF"/>
                </a:solidFill>
                <a:latin typeface="Times New Roman" charset="0"/>
              </a:rPr>
              <a:t>    </a:t>
            </a:r>
            <a:r>
              <a:rPr lang="tr-TR" sz="3600" dirty="0">
                <a:latin typeface="Times New Roman" charset="0"/>
              </a:rPr>
              <a:t>(Duygusunu anlayın ve kabul edin.)</a:t>
            </a:r>
          </a:p>
          <a:p>
            <a:pPr marL="0" lvl="0" indent="0" algn="just" eaLnBrk="0" fontAlgn="base" hangingPunct="0">
              <a:lnSpc>
                <a:spcPct val="200000"/>
              </a:lnSpc>
              <a:spcBef>
                <a:spcPct val="0"/>
              </a:spcBef>
              <a:spcAft>
                <a:spcPct val="0"/>
              </a:spcAft>
              <a:buClrTx/>
              <a:buSzTx/>
              <a:buNone/>
              <a:defRPr/>
            </a:pPr>
            <a:r>
              <a:rPr lang="tr-TR" sz="3600" dirty="0">
                <a:latin typeface="Times New Roman" charset="0"/>
              </a:rPr>
              <a:t>Kendinizi karşınızdakinin yerine koyun ve onun ne hissettiğini anlamaya çalışın. </a:t>
            </a:r>
          </a:p>
          <a:p>
            <a:endParaRPr lang="tr-TR" dirty="0"/>
          </a:p>
        </p:txBody>
      </p:sp>
      <p:sp>
        <p:nvSpPr>
          <p:cNvPr id="3" name="Başlık 2"/>
          <p:cNvSpPr>
            <a:spLocks noGrp="1"/>
          </p:cNvSpPr>
          <p:nvPr>
            <p:ph type="title"/>
          </p:nvPr>
        </p:nvSpPr>
        <p:spPr/>
        <p:txBody>
          <a:bodyPr>
            <a:normAutofit fontScale="90000"/>
          </a:bodyPr>
          <a:lstStyle/>
          <a:p>
            <a:r>
              <a:rPr lang="tr-TR" sz="3200" b="0" dirty="0">
                <a:solidFill>
                  <a:srgbClr val="FF3300"/>
                </a:solidFill>
                <a:effectLst/>
                <a:latin typeface="Times New Roman" charset="0"/>
              </a:rPr>
              <a:t>İyi Bir Dinleyici Olmak İçin Temel İlkeler</a:t>
            </a:r>
            <a:br>
              <a:rPr lang="tr-TR" sz="3200" b="0" dirty="0">
                <a:solidFill>
                  <a:srgbClr val="FF3300"/>
                </a:solidFill>
                <a:effectLst/>
                <a:latin typeface="Times New Roman" charset="0"/>
              </a:rPr>
            </a:br>
            <a:endParaRPr lang="tr-TR" dirty="0"/>
          </a:p>
        </p:txBody>
      </p:sp>
    </p:spTree>
    <p:extLst>
      <p:ext uri="{BB962C8B-B14F-4D97-AF65-F5344CB8AC3E}">
        <p14:creationId xmlns:p14="http://schemas.microsoft.com/office/powerpoint/2010/main" val="2402950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052736"/>
            <a:ext cx="8229600" cy="4954555"/>
          </a:xfrm>
        </p:spPr>
        <p:txBody>
          <a:bodyPr/>
          <a:lstStyle/>
          <a:p>
            <a:pPr marL="0" lvl="0" indent="0" algn="just" eaLnBrk="0" fontAlgn="base" hangingPunct="0">
              <a:lnSpc>
                <a:spcPct val="200000"/>
              </a:lnSpc>
              <a:spcBef>
                <a:spcPct val="0"/>
              </a:spcBef>
              <a:spcAft>
                <a:spcPct val="0"/>
              </a:spcAft>
              <a:buClrTx/>
              <a:buSzTx/>
              <a:buNone/>
              <a:defRPr/>
            </a:pPr>
            <a:r>
              <a:rPr lang="tr-TR" sz="3600" dirty="0">
                <a:solidFill>
                  <a:srgbClr val="00FF00"/>
                </a:solidFill>
                <a:latin typeface="Times New Roman" charset="0"/>
              </a:rPr>
              <a:t>6. Zaman Tanıyın; </a:t>
            </a:r>
          </a:p>
          <a:p>
            <a:pPr marL="0" lvl="0" indent="0" algn="just" eaLnBrk="0" fontAlgn="base" hangingPunct="0">
              <a:lnSpc>
                <a:spcPct val="200000"/>
              </a:lnSpc>
              <a:spcBef>
                <a:spcPct val="0"/>
              </a:spcBef>
              <a:spcAft>
                <a:spcPct val="0"/>
              </a:spcAft>
              <a:buClrTx/>
              <a:buSzTx/>
              <a:buNone/>
              <a:defRPr/>
            </a:pPr>
            <a:r>
              <a:rPr lang="tr-TR" sz="3600" dirty="0">
                <a:latin typeface="Times New Roman" charset="0"/>
              </a:rPr>
              <a:t>Karşınızdakinin sözünü kesmeyin,</a:t>
            </a:r>
          </a:p>
          <a:p>
            <a:pPr marL="0" lvl="0" indent="0" algn="just" eaLnBrk="0" fontAlgn="base" hangingPunct="0">
              <a:lnSpc>
                <a:spcPct val="200000"/>
              </a:lnSpc>
              <a:spcBef>
                <a:spcPct val="0"/>
              </a:spcBef>
              <a:spcAft>
                <a:spcPct val="0"/>
              </a:spcAft>
              <a:buClrTx/>
              <a:buSzTx/>
              <a:buNone/>
              <a:defRPr/>
            </a:pPr>
            <a:r>
              <a:rPr lang="tr-TR" sz="3600" dirty="0">
                <a:latin typeface="Times New Roman" charset="0"/>
              </a:rPr>
              <a:t>Kendisini ifade etmesine imkan verin</a:t>
            </a:r>
            <a:r>
              <a:rPr lang="tr-TR" sz="3600" dirty="0">
                <a:solidFill>
                  <a:srgbClr val="FFFFFF"/>
                </a:solidFill>
                <a:latin typeface="Times New Roman" charset="0"/>
              </a:rPr>
              <a:t>.</a:t>
            </a:r>
          </a:p>
          <a:p>
            <a:pPr marL="0" lvl="0" indent="0" algn="just" eaLnBrk="0" fontAlgn="base" hangingPunct="0">
              <a:lnSpc>
                <a:spcPct val="200000"/>
              </a:lnSpc>
              <a:spcBef>
                <a:spcPct val="0"/>
              </a:spcBef>
              <a:spcAft>
                <a:spcPct val="0"/>
              </a:spcAft>
              <a:buClrTx/>
              <a:buSzTx/>
              <a:buNone/>
              <a:defRPr/>
            </a:pPr>
            <a:endParaRPr lang="tr-TR" sz="3600" dirty="0">
              <a:solidFill>
                <a:srgbClr val="FFFFFF"/>
              </a:solidFill>
              <a:latin typeface="Times New Roman" charset="0"/>
            </a:endParaRPr>
          </a:p>
          <a:p>
            <a:endParaRPr lang="tr-TR" dirty="0"/>
          </a:p>
        </p:txBody>
      </p:sp>
      <p:sp>
        <p:nvSpPr>
          <p:cNvPr id="3" name="Başlık 2"/>
          <p:cNvSpPr>
            <a:spLocks noGrp="1"/>
          </p:cNvSpPr>
          <p:nvPr>
            <p:ph type="title"/>
          </p:nvPr>
        </p:nvSpPr>
        <p:spPr>
          <a:xfrm>
            <a:off x="467544" y="260648"/>
            <a:ext cx="8229600" cy="1143000"/>
          </a:xfrm>
        </p:spPr>
        <p:txBody>
          <a:bodyPr>
            <a:normAutofit fontScale="90000"/>
          </a:bodyPr>
          <a:lstStyle/>
          <a:p>
            <a:r>
              <a:rPr lang="tr-TR" sz="3200" b="0" dirty="0">
                <a:solidFill>
                  <a:srgbClr val="FF3300"/>
                </a:solidFill>
                <a:effectLst/>
                <a:latin typeface="Times New Roman" charset="0"/>
              </a:rPr>
              <a:t>İyi Bir Dinleyici Olmak İçin Temel İlkeler</a:t>
            </a:r>
            <a:br>
              <a:rPr lang="tr-TR" sz="3200" b="0" dirty="0">
                <a:solidFill>
                  <a:srgbClr val="FF3300"/>
                </a:solidFill>
                <a:effectLst/>
                <a:latin typeface="Times New Roman" charset="0"/>
              </a:rPr>
            </a:b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365104"/>
            <a:ext cx="5760640" cy="181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71256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marL="0" lvl="0" indent="0" algn="just" eaLnBrk="0" fontAlgn="base" hangingPunct="0">
              <a:lnSpc>
                <a:spcPct val="110000"/>
              </a:lnSpc>
              <a:spcBef>
                <a:spcPct val="0"/>
              </a:spcBef>
              <a:spcAft>
                <a:spcPct val="0"/>
              </a:spcAft>
              <a:buClrTx/>
              <a:buSzTx/>
              <a:buNone/>
              <a:defRPr/>
            </a:pPr>
            <a:r>
              <a:rPr lang="tr-TR" sz="3600" dirty="0">
                <a:solidFill>
                  <a:srgbClr val="FF0000"/>
                </a:solidFill>
                <a:latin typeface="Times New Roman" charset="0"/>
              </a:rPr>
              <a:t>7. Öfke ve Olumsuz Duygularınızı Kontrol edin; </a:t>
            </a:r>
          </a:p>
          <a:p>
            <a:pPr marL="0" lvl="0" indent="0" eaLnBrk="0" fontAlgn="base" hangingPunct="0">
              <a:lnSpc>
                <a:spcPct val="170000"/>
              </a:lnSpc>
              <a:spcBef>
                <a:spcPct val="0"/>
              </a:spcBef>
              <a:spcAft>
                <a:spcPct val="0"/>
              </a:spcAft>
              <a:buClrTx/>
              <a:buSzTx/>
              <a:buNone/>
              <a:defRPr/>
            </a:pPr>
            <a:r>
              <a:rPr lang="tr-TR" sz="3600" dirty="0">
                <a:latin typeface="Times New Roman" charset="0"/>
              </a:rPr>
              <a:t>Kızgın bir insan çoğunlukla karşısındakini yanlış anlar ve kendini güç durumda bırakacak tepkiler verir. </a:t>
            </a:r>
          </a:p>
          <a:p>
            <a:pPr marL="0" lvl="0" indent="0" eaLnBrk="0" fontAlgn="base" hangingPunct="0">
              <a:lnSpc>
                <a:spcPct val="170000"/>
              </a:lnSpc>
              <a:spcBef>
                <a:spcPct val="0"/>
              </a:spcBef>
              <a:spcAft>
                <a:spcPct val="0"/>
              </a:spcAft>
              <a:buClrTx/>
              <a:buSzTx/>
              <a:buNone/>
              <a:defRPr/>
            </a:pPr>
            <a:r>
              <a:rPr lang="tr-TR" sz="3600" dirty="0">
                <a:latin typeface="Times New Roman" charset="0"/>
              </a:rPr>
              <a:t>Bu sebeple hemen karşılık vermeyin.</a:t>
            </a:r>
          </a:p>
          <a:p>
            <a:endParaRPr lang="tr-TR" dirty="0"/>
          </a:p>
        </p:txBody>
      </p:sp>
      <p:sp>
        <p:nvSpPr>
          <p:cNvPr id="3" name="Başlık 2"/>
          <p:cNvSpPr>
            <a:spLocks noGrp="1"/>
          </p:cNvSpPr>
          <p:nvPr>
            <p:ph type="title"/>
          </p:nvPr>
        </p:nvSpPr>
        <p:spPr/>
        <p:txBody>
          <a:bodyPr/>
          <a:lstStyle/>
          <a:p>
            <a:r>
              <a:rPr lang="tr-TR" sz="2900" b="0" dirty="0">
                <a:solidFill>
                  <a:srgbClr val="FF3300"/>
                </a:solidFill>
                <a:effectLst/>
                <a:latin typeface="Times New Roman" charset="0"/>
              </a:rPr>
              <a:t>İyi Bir Dinleyici Olmak İçin Temel İlkeler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119943"/>
            <a:ext cx="2587392" cy="254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095803"/>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327671" cy="518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7691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lvl="0" indent="0" algn="just" eaLnBrk="0" fontAlgn="base" hangingPunct="0">
              <a:lnSpc>
                <a:spcPct val="200000"/>
              </a:lnSpc>
              <a:spcBef>
                <a:spcPct val="0"/>
              </a:spcBef>
              <a:spcAft>
                <a:spcPct val="0"/>
              </a:spcAft>
              <a:buClrTx/>
              <a:buSzTx/>
              <a:buNone/>
              <a:defRPr/>
            </a:pPr>
            <a:r>
              <a:rPr lang="tr-TR" sz="3600" dirty="0">
                <a:solidFill>
                  <a:srgbClr val="00FF00"/>
                </a:solidFill>
                <a:latin typeface="Times New Roman" charset="0"/>
              </a:rPr>
              <a:t>8. Soru Sorun; </a:t>
            </a:r>
          </a:p>
          <a:p>
            <a:pPr marL="0" lvl="0" indent="0" algn="just" eaLnBrk="0" fontAlgn="base" hangingPunct="0">
              <a:lnSpc>
                <a:spcPct val="200000"/>
              </a:lnSpc>
              <a:spcBef>
                <a:spcPct val="0"/>
              </a:spcBef>
              <a:spcAft>
                <a:spcPct val="0"/>
              </a:spcAft>
              <a:buClrTx/>
              <a:buSzTx/>
              <a:buNone/>
              <a:defRPr/>
            </a:pPr>
            <a:r>
              <a:rPr lang="tr-TR" sz="3600" dirty="0">
                <a:latin typeface="Times New Roman" charset="0"/>
              </a:rPr>
              <a:t>Soru sormak konuşan kişiye ilgi duyduğunuzu gösterir ve onu konuşmayı sürdürmek konusunda cesaretlendirir.</a:t>
            </a:r>
          </a:p>
          <a:p>
            <a:endParaRPr lang="tr-TR" dirty="0"/>
          </a:p>
        </p:txBody>
      </p:sp>
      <p:sp>
        <p:nvSpPr>
          <p:cNvPr id="3" name="Başlık 2"/>
          <p:cNvSpPr>
            <a:spLocks noGrp="1"/>
          </p:cNvSpPr>
          <p:nvPr>
            <p:ph type="title"/>
          </p:nvPr>
        </p:nvSpPr>
        <p:spPr/>
        <p:txBody>
          <a:bodyPr/>
          <a:lstStyle/>
          <a:p>
            <a:r>
              <a:rPr lang="tr-TR" sz="2900" b="0" dirty="0">
                <a:solidFill>
                  <a:srgbClr val="FF3300"/>
                </a:solidFill>
                <a:effectLst/>
                <a:latin typeface="Times New Roman" charset="0"/>
              </a:rPr>
              <a:t>İyi Bir Dinleyici Olmak İçin Temel İlkeler</a:t>
            </a:r>
            <a:endParaRPr lang="tr-TR" dirty="0"/>
          </a:p>
        </p:txBody>
      </p:sp>
    </p:spTree>
    <p:extLst>
      <p:ext uri="{BB962C8B-B14F-4D97-AF65-F5344CB8AC3E}">
        <p14:creationId xmlns:p14="http://schemas.microsoft.com/office/powerpoint/2010/main" val="3073239123"/>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0" lvl="0" indent="0" algn="just" eaLnBrk="0" fontAlgn="base" hangingPunct="0">
              <a:lnSpc>
                <a:spcPct val="210000"/>
              </a:lnSpc>
              <a:spcBef>
                <a:spcPct val="0"/>
              </a:spcBef>
              <a:spcAft>
                <a:spcPct val="0"/>
              </a:spcAft>
              <a:buClrTx/>
              <a:buSzTx/>
              <a:buNone/>
              <a:defRPr/>
            </a:pPr>
            <a:r>
              <a:rPr lang="tr-TR" sz="3600" dirty="0">
                <a:solidFill>
                  <a:srgbClr val="7030A0"/>
                </a:solidFill>
                <a:latin typeface="Times New Roman" charset="0"/>
              </a:rPr>
              <a:t>Unutmamak gerekir ki, </a:t>
            </a:r>
          </a:p>
          <a:p>
            <a:pPr marL="0" lvl="0" indent="0" algn="just" eaLnBrk="0" fontAlgn="base" hangingPunct="0">
              <a:lnSpc>
                <a:spcPct val="210000"/>
              </a:lnSpc>
              <a:spcBef>
                <a:spcPct val="0"/>
              </a:spcBef>
              <a:spcAft>
                <a:spcPct val="0"/>
              </a:spcAft>
              <a:buClrTx/>
              <a:buSzTx/>
              <a:buNone/>
              <a:defRPr/>
            </a:pPr>
            <a:r>
              <a:rPr lang="tr-TR" sz="3600" dirty="0">
                <a:solidFill>
                  <a:srgbClr val="FF0000"/>
                </a:solidFill>
                <a:latin typeface="Times New Roman" charset="0"/>
              </a:rPr>
              <a:t>İki kulağımız, </a:t>
            </a:r>
            <a:r>
              <a:rPr lang="tr-TR" sz="3600" dirty="0">
                <a:latin typeface="Times New Roman" charset="0"/>
              </a:rPr>
              <a:t>bir ağzımız vardır.</a:t>
            </a:r>
          </a:p>
          <a:p>
            <a:pPr marL="0" lvl="0" indent="0" algn="just" eaLnBrk="0" fontAlgn="base" hangingPunct="0">
              <a:lnSpc>
                <a:spcPct val="210000"/>
              </a:lnSpc>
              <a:spcBef>
                <a:spcPct val="0"/>
              </a:spcBef>
              <a:spcAft>
                <a:spcPct val="0"/>
              </a:spcAft>
              <a:buClrTx/>
              <a:buSzTx/>
              <a:buNone/>
              <a:defRPr/>
            </a:pPr>
            <a:r>
              <a:rPr lang="tr-TR" sz="3600" dirty="0">
                <a:solidFill>
                  <a:srgbClr val="7030A0"/>
                </a:solidFill>
                <a:latin typeface="Times New Roman" charset="0"/>
              </a:rPr>
              <a:t>Bu da dinlemenin konuşmadan daha önemli </a:t>
            </a:r>
            <a:r>
              <a:rPr lang="tr-TR" sz="3600" dirty="0">
                <a:solidFill>
                  <a:srgbClr val="FF0000"/>
                </a:solidFill>
                <a:latin typeface="Times New Roman" charset="0"/>
              </a:rPr>
              <a:t>olduğunu ortaya koymaktadır.</a:t>
            </a:r>
          </a:p>
          <a:p>
            <a:endParaRPr lang="tr-TR" dirty="0"/>
          </a:p>
        </p:txBody>
      </p:sp>
      <p:sp>
        <p:nvSpPr>
          <p:cNvPr id="3" name="Başlık 2"/>
          <p:cNvSpPr>
            <a:spLocks noGrp="1"/>
          </p:cNvSpPr>
          <p:nvPr>
            <p:ph type="title"/>
          </p:nvPr>
        </p:nvSpPr>
        <p:spPr/>
        <p:txBody>
          <a:bodyPr/>
          <a:lstStyle/>
          <a:p>
            <a:r>
              <a:rPr lang="tr-TR" sz="2900" b="0" dirty="0">
                <a:solidFill>
                  <a:srgbClr val="FF3300"/>
                </a:solidFill>
                <a:effectLst/>
                <a:latin typeface="Times New Roman" charset="0"/>
              </a:rPr>
              <a:t>İyi Bir Dinleyici Olmak İçin Temel İlkeler</a:t>
            </a:r>
            <a:endParaRPr lang="tr-T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772658"/>
            <a:ext cx="3246512" cy="164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804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b="1" dirty="0">
                <a:solidFill>
                  <a:srgbClr val="FF0000"/>
                </a:solidFill>
                <a:latin typeface="Verdana"/>
                <a:ea typeface="Calibri"/>
                <a:cs typeface="Times New Roman"/>
              </a:rPr>
              <a:t>2. Ben Dilini Kullanmak: </a:t>
            </a:r>
            <a:r>
              <a:rPr lang="tr-TR" sz="2800" dirty="0">
                <a:solidFill>
                  <a:srgbClr val="000000"/>
                </a:solidFill>
                <a:latin typeface="Verdana"/>
                <a:ea typeface="Calibri"/>
                <a:cs typeface="Times New Roman"/>
              </a:rPr>
              <a:t>Günlük yaşantımızda karşımızdakine yönelik olumsuz, kızgın duygularımızı dile getirmek için çoğunlukla “sen zaten hep böyle davranırsın”, “çok anlayışsızsın” gibi sen dilinin hakim olduğu ifadeleri kullanırız. </a:t>
            </a:r>
            <a:endParaRPr lang="tr-TR" dirty="0"/>
          </a:p>
        </p:txBody>
      </p:sp>
      <p:sp>
        <p:nvSpPr>
          <p:cNvPr id="2" name="Başlık 1"/>
          <p:cNvSpPr>
            <a:spLocks noGrp="1"/>
          </p:cNvSpPr>
          <p:nvPr>
            <p:ph type="title"/>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49080"/>
            <a:ext cx="3494162" cy="262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25787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lvl="0">
              <a:buClr>
                <a:srgbClr val="2DA2BF"/>
              </a:buClr>
            </a:pPr>
            <a:r>
              <a:rPr lang="tr-TR" sz="3200" dirty="0">
                <a:solidFill>
                  <a:srgbClr val="000000"/>
                </a:solidFill>
                <a:latin typeface="Verdana"/>
                <a:ea typeface="Calibri"/>
                <a:cs typeface="Times New Roman"/>
              </a:rPr>
              <a:t>Sen diliyle gönderilen ifadelerin, istenilmeyen davranışların ortadan kaldırılmasında çok az etkisi olmaktadır. Sen dilinin kullanılması, öğrenenin benlik saygısını zedelemesi ve öğreten ile olan iletişimini bozması açısından, olumsuz etkileri fazlasıyla gözükmektedir</a:t>
            </a:r>
            <a:r>
              <a:rPr lang="tr-TR" sz="2600" dirty="0">
                <a:solidFill>
                  <a:srgbClr val="000000"/>
                </a:solidFill>
                <a:latin typeface="Verdana"/>
                <a:ea typeface="Calibri"/>
                <a:cs typeface="Times New Roman"/>
              </a:rPr>
              <a:t>.</a:t>
            </a:r>
            <a:br>
              <a:rPr lang="tr-TR" sz="2600" dirty="0">
                <a:solidFill>
                  <a:srgbClr val="000000"/>
                </a:solidFill>
                <a:latin typeface="Verdana"/>
                <a:ea typeface="Calibri"/>
                <a:cs typeface="Times New Roman"/>
              </a:rPr>
            </a:br>
            <a:endParaRPr lang="tr-TR" sz="2500" dirty="0">
              <a:solidFill>
                <a:prstClr val="black"/>
              </a:solidFill>
            </a:endParaRPr>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73367946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 name="Picture 7" descr="Tan%C4%B1%C5%9F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272808" cy="633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578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800" dirty="0">
                <a:solidFill>
                  <a:srgbClr val="000000"/>
                </a:solidFill>
                <a:latin typeface="Verdana"/>
                <a:ea typeface="Calibri"/>
                <a:cs typeface="Times New Roman"/>
              </a:rPr>
              <a:t>Sen dili yerine ben dili kullanıldığında ise, öğrenciyi olumsuz olarak yargılayan mesajlar yerine, öğretenin sorun karşısındaki duyguları dile getirilir. Böylece öğrenen, doğrudan kendi kişiliğine yönelik olumsuz bir yargıyla karşı karşıya kalmadığı için </a:t>
            </a:r>
            <a:r>
              <a:rPr lang="tr-TR" sz="2800" dirty="0">
                <a:solidFill>
                  <a:srgbClr val="FF0000"/>
                </a:solidFill>
                <a:latin typeface="Verdana"/>
                <a:ea typeface="Calibri"/>
                <a:cs typeface="Times New Roman"/>
              </a:rPr>
              <a:t>öğrenenle öğreten arasındaki iletişim </a:t>
            </a:r>
            <a:r>
              <a:rPr lang="tr-TR" sz="2800" dirty="0" smtClean="0">
                <a:solidFill>
                  <a:srgbClr val="FF0000"/>
                </a:solidFill>
                <a:latin typeface="Verdana"/>
                <a:ea typeface="Calibri"/>
                <a:cs typeface="Times New Roman"/>
              </a:rPr>
              <a:t>bozulmaz.</a:t>
            </a:r>
            <a:endParaRPr lang="tr-TR" dirty="0">
              <a:solidFill>
                <a:srgbClr val="FF0000"/>
              </a:solidFill>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486194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İçerik Yer Tutucusu 3"/>
          <p:cNvSpPr>
            <a:spLocks noGrp="1"/>
          </p:cNvSpPr>
          <p:nvPr>
            <p:ph sz="half" idx="2"/>
          </p:nvPr>
        </p:nvSpPr>
        <p:spPr>
          <a:xfrm>
            <a:off x="457200" y="1268760"/>
            <a:ext cx="4040188" cy="4857403"/>
          </a:xfrm>
        </p:spPr>
        <p:txBody>
          <a:bodyPr/>
          <a:lstStyle/>
          <a:p>
            <a:pPr marL="469900" lvl="0" indent="-469900" algn="ctr" eaLnBrk="1" hangingPunct="1">
              <a:buClr>
                <a:srgbClr val="FF0000"/>
              </a:buClr>
              <a:buNone/>
            </a:pPr>
            <a:r>
              <a:rPr lang="tr-TR" sz="2800" u="sng" kern="0" dirty="0">
                <a:solidFill>
                  <a:srgbClr val="FF0000"/>
                </a:solidFill>
                <a:latin typeface="+mj-lt"/>
              </a:rPr>
              <a:t>BEN DİLİ</a:t>
            </a:r>
          </a:p>
          <a:p>
            <a:pPr marL="469900" lvl="0" indent="-469900" algn="ctr" eaLnBrk="1" hangingPunct="1">
              <a:buClr>
                <a:srgbClr val="FF0000"/>
              </a:buClr>
              <a:buNone/>
            </a:pPr>
            <a:endParaRPr lang="tr-TR" sz="2800" u="sng" kern="0" dirty="0">
              <a:solidFill>
                <a:srgbClr val="000000"/>
              </a:solidFill>
              <a:latin typeface="+mj-lt"/>
            </a:endParaRPr>
          </a:p>
          <a:p>
            <a:pPr marL="469900" lvl="0" indent="-469900" eaLnBrk="1" hangingPunct="1">
              <a:buClr>
                <a:srgbClr val="FF0000"/>
              </a:buClr>
              <a:buFont typeface="Wingdings" pitchFamily="2" charset="2"/>
              <a:buChar char="Ø"/>
            </a:pPr>
            <a:r>
              <a:rPr lang="tr-TR" sz="2800" kern="0" dirty="0">
                <a:solidFill>
                  <a:srgbClr val="000000"/>
                </a:solidFill>
                <a:latin typeface="+mj-lt"/>
              </a:rPr>
              <a:t>Davranışa yöneliktir</a:t>
            </a:r>
          </a:p>
          <a:p>
            <a:pPr marL="469900" lvl="0" indent="-469900" eaLnBrk="1" hangingPunct="1">
              <a:buClr>
                <a:srgbClr val="FF0000"/>
              </a:buClr>
              <a:buFont typeface="Wingdings" pitchFamily="2" charset="2"/>
              <a:buChar char="Ø"/>
            </a:pPr>
            <a:r>
              <a:rPr lang="tr-TR" sz="2800" kern="0" dirty="0">
                <a:solidFill>
                  <a:srgbClr val="000000"/>
                </a:solidFill>
                <a:latin typeface="+mj-lt"/>
              </a:rPr>
              <a:t>Alıcıya mesajı veren ile ilgili bilgi söyler</a:t>
            </a:r>
          </a:p>
          <a:p>
            <a:pPr marL="469900" lvl="0" indent="-469900" eaLnBrk="1" hangingPunct="1">
              <a:buClr>
                <a:srgbClr val="FF0000"/>
              </a:buClr>
              <a:buFont typeface="Wingdings" pitchFamily="2" charset="2"/>
              <a:buChar char="Ø"/>
            </a:pPr>
            <a:r>
              <a:rPr lang="tr-TR" sz="2800" kern="0" dirty="0">
                <a:solidFill>
                  <a:srgbClr val="000000"/>
                </a:solidFill>
                <a:latin typeface="+mj-lt"/>
              </a:rPr>
              <a:t>Benlik saygısına olumlu katkısı vardır</a:t>
            </a:r>
          </a:p>
          <a:p>
            <a:pPr marL="469900" lvl="0" indent="-469900" eaLnBrk="1" hangingPunct="1">
              <a:buClr>
                <a:srgbClr val="FF0000"/>
              </a:buClr>
              <a:buFont typeface="Wingdings" pitchFamily="2" charset="2"/>
              <a:buChar char="Ø"/>
            </a:pPr>
            <a:r>
              <a:rPr lang="tr-TR" sz="2800" kern="0" dirty="0">
                <a:solidFill>
                  <a:srgbClr val="000000"/>
                </a:solidFill>
                <a:latin typeface="+mj-lt"/>
              </a:rPr>
              <a:t>Gönderende yardım isteği doğurur</a:t>
            </a:r>
          </a:p>
          <a:p>
            <a:pPr marL="469900" lvl="0" indent="-469900" eaLnBrk="1" hangingPunct="1">
              <a:buClr>
                <a:srgbClr val="FF0000"/>
              </a:buClr>
              <a:buFont typeface="Wingdings" pitchFamily="2" charset="2"/>
              <a:buChar char="Ø"/>
            </a:pPr>
            <a:r>
              <a:rPr lang="tr-TR" sz="2800" kern="0" dirty="0">
                <a:solidFill>
                  <a:srgbClr val="000000"/>
                </a:solidFill>
                <a:latin typeface="+mj-lt"/>
              </a:rPr>
              <a:t>Atılgan insanlar yaratır</a:t>
            </a:r>
          </a:p>
          <a:p>
            <a:pPr marL="469900" lvl="0" indent="-469900" eaLnBrk="1" hangingPunct="1">
              <a:buClr>
                <a:srgbClr val="CC0000"/>
              </a:buClr>
              <a:buFont typeface="Wingdings" pitchFamily="2" charset="2"/>
              <a:buChar char="o"/>
            </a:pPr>
            <a:endParaRPr lang="tr-TR" sz="2800" kern="0" dirty="0">
              <a:solidFill>
                <a:srgbClr val="000000"/>
              </a:solidFill>
              <a:latin typeface="+mj-lt"/>
            </a:endParaRPr>
          </a:p>
          <a:p>
            <a:endParaRPr lang="tr-TR" sz="2800" dirty="0">
              <a:latin typeface="+mj-lt"/>
            </a:endParaRPr>
          </a:p>
        </p:txBody>
      </p:sp>
      <p:sp>
        <p:nvSpPr>
          <p:cNvPr id="7" name="Rectangle 4"/>
          <p:cNvSpPr>
            <a:spLocks noGrp="1" noChangeArrowheads="1"/>
          </p:cNvSpPr>
          <p:nvPr>
            <p:ph sz="quarter" idx="4"/>
          </p:nvPr>
        </p:nvSpPr>
        <p:spPr bwMode="auto">
          <a:xfrm>
            <a:off x="4645025" y="1268760"/>
            <a:ext cx="4041775" cy="485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tr-TR" sz="2800" b="0" i="0" u="sng" strike="noStrike" kern="0" cap="none" spc="0" normalizeH="0" baseline="0" noProof="0" dirty="0" smtClean="0">
                <a:ln>
                  <a:noFill/>
                </a:ln>
                <a:solidFill>
                  <a:srgbClr val="FF0000"/>
                </a:solidFill>
                <a:effectLst/>
                <a:uLnTx/>
                <a:uFillTx/>
                <a:latin typeface="Calibri" pitchFamily="34" charset="0"/>
              </a:rPr>
              <a:t>SEN DİLİ</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tr-TR" sz="2800" b="0" i="0" u="sng" strike="noStrike" kern="0" cap="none" spc="0" normalizeH="0" baseline="0" noProof="0" dirty="0" smtClean="0">
              <a:ln>
                <a:noFill/>
              </a:ln>
              <a:solidFill>
                <a:srgbClr val="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Ø"/>
              <a:tabLst/>
              <a:defRPr/>
            </a:pPr>
            <a:r>
              <a:rPr kumimoji="0" lang="tr-TR" sz="2800" b="0" i="0" u="none" strike="noStrike" kern="0" cap="none" spc="0" normalizeH="0" baseline="0" noProof="0" dirty="0" smtClean="0">
                <a:ln>
                  <a:noFill/>
                </a:ln>
                <a:solidFill>
                  <a:srgbClr val="000000"/>
                </a:solidFill>
                <a:effectLst/>
                <a:uLnTx/>
                <a:uFillTx/>
                <a:latin typeface="Calibri" pitchFamily="34" charset="0"/>
              </a:rPr>
              <a:t>Kişiye yöneliktir</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Ø"/>
              <a:tabLst/>
              <a:defRPr/>
            </a:pPr>
            <a:r>
              <a:rPr kumimoji="0" lang="tr-TR" sz="2800" b="0" i="0" u="none" strike="noStrike" kern="0" cap="none" spc="0" normalizeH="0" baseline="0" noProof="0" dirty="0" smtClean="0">
                <a:ln>
                  <a:noFill/>
                </a:ln>
                <a:solidFill>
                  <a:srgbClr val="000000"/>
                </a:solidFill>
                <a:effectLst/>
                <a:uLnTx/>
                <a:uFillTx/>
                <a:latin typeface="Calibri" pitchFamily="34" charset="0"/>
              </a:rPr>
              <a:t>Kişiye kendi ile ilgili bir şeyler söyler</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Ø"/>
              <a:tabLst/>
              <a:defRPr/>
            </a:pPr>
            <a:r>
              <a:rPr kumimoji="0" lang="tr-TR" sz="2800" b="0" i="0" u="none" strike="noStrike" kern="0" cap="none" spc="0" normalizeH="0" baseline="0" noProof="0" dirty="0" smtClean="0">
                <a:ln>
                  <a:noFill/>
                </a:ln>
                <a:solidFill>
                  <a:srgbClr val="000000"/>
                </a:solidFill>
                <a:effectLst/>
                <a:uLnTx/>
                <a:uFillTx/>
                <a:latin typeface="Calibri" pitchFamily="34" charset="0"/>
              </a:rPr>
              <a:t>Benlik Saygısını zedeler ya da tümden yok eder</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Ø"/>
              <a:tabLst/>
              <a:defRPr/>
            </a:pPr>
            <a:r>
              <a:rPr kumimoji="0" lang="tr-TR" sz="2800" b="0" i="0" u="none" strike="noStrike" kern="0" cap="none" spc="0" normalizeH="0" baseline="0" noProof="0" dirty="0" smtClean="0">
                <a:ln>
                  <a:noFill/>
                </a:ln>
                <a:solidFill>
                  <a:srgbClr val="000000"/>
                </a:solidFill>
                <a:effectLst/>
                <a:uLnTx/>
                <a:uFillTx/>
                <a:latin typeface="Calibri" pitchFamily="34" charset="0"/>
              </a:rPr>
              <a:t>Öfke ve nefret duyguları oluşturur</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Ø"/>
              <a:tabLst/>
              <a:defRPr/>
            </a:pPr>
            <a:r>
              <a:rPr kumimoji="0" lang="tr-TR" sz="2800" b="0" i="0" u="none" strike="noStrike" kern="0" cap="none" spc="0" normalizeH="0" baseline="0" noProof="0" dirty="0" smtClean="0">
                <a:ln>
                  <a:noFill/>
                </a:ln>
                <a:solidFill>
                  <a:srgbClr val="000000"/>
                </a:solidFill>
                <a:effectLst/>
                <a:uLnTx/>
                <a:uFillTx/>
                <a:latin typeface="Calibri" pitchFamily="34" charset="0"/>
              </a:rPr>
              <a:t>Çekingen ya da saldırgan insanlar yaratır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136902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800" b="1" dirty="0">
                <a:solidFill>
                  <a:srgbClr val="FF0000"/>
                </a:solidFill>
                <a:latin typeface="Verdana"/>
                <a:ea typeface="Calibri"/>
                <a:cs typeface="Times New Roman"/>
              </a:rPr>
              <a:t>3.Göz Teması: </a:t>
            </a:r>
            <a:r>
              <a:rPr lang="tr-TR" sz="2800" dirty="0">
                <a:solidFill>
                  <a:srgbClr val="000000"/>
                </a:solidFill>
                <a:latin typeface="Verdana"/>
                <a:ea typeface="Calibri"/>
                <a:cs typeface="Times New Roman"/>
              </a:rPr>
              <a:t>Kişiler arası ilişkilerde, iletişim kurulan kişinin doğrudan gözlerine bakmak, genellikle </a:t>
            </a:r>
            <a:r>
              <a:rPr lang="tr-TR" sz="2800" b="1" dirty="0">
                <a:solidFill>
                  <a:srgbClr val="FF0000"/>
                </a:solidFill>
                <a:latin typeface="Verdana"/>
                <a:ea typeface="Calibri"/>
                <a:cs typeface="Times New Roman"/>
              </a:rPr>
              <a:t>“sana ve senin anlattıklarına önem veriyorum”</a:t>
            </a:r>
            <a:r>
              <a:rPr lang="tr-TR" sz="2800" dirty="0">
                <a:solidFill>
                  <a:srgbClr val="000000"/>
                </a:solidFill>
                <a:latin typeface="Verdana"/>
                <a:ea typeface="Calibri"/>
                <a:cs typeface="Times New Roman"/>
              </a:rPr>
              <a:t> mesajını, sözsüz bir biçimde karşıya ifade edilişidir. Ayrıca ders anlatırken öğrencilerle göz iletişimi kurma, öğrencilerin konu üzerinde dikkatlerini toplamalarını kolaylaştıracaktır. </a:t>
            </a:r>
            <a:br>
              <a:rPr lang="tr-TR" sz="2800" dirty="0">
                <a:solidFill>
                  <a:srgbClr val="000000"/>
                </a:solidFill>
                <a:latin typeface="Verdana"/>
                <a:ea typeface="Calibri"/>
                <a:cs typeface="Times New Roman"/>
              </a:rPr>
            </a:b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28504298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3600" b="1" dirty="0">
                <a:solidFill>
                  <a:srgbClr val="FF0000"/>
                </a:solidFill>
                <a:latin typeface="Verdana"/>
                <a:ea typeface="Calibri"/>
                <a:cs typeface="Times New Roman"/>
              </a:rPr>
              <a:t>4.Bekleme Süresi: </a:t>
            </a:r>
            <a:r>
              <a:rPr lang="tr-TR" sz="3600" dirty="0">
                <a:solidFill>
                  <a:srgbClr val="000000"/>
                </a:solidFill>
                <a:latin typeface="Verdana"/>
                <a:ea typeface="Calibri"/>
                <a:cs typeface="Times New Roman"/>
              </a:rPr>
              <a:t>Yapılan araştırmalar cevap süresi için geçen zamanın artması ile verilen cevapların daha açıklayıcı ve üst düzeyde olduğunu göstermektedir.</a:t>
            </a:r>
            <a:endParaRPr lang="tr-TR" sz="36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04731697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6146" name="Picture 2" descr="E:\Yeni klasör\iletişim resim\lütfen öğretmen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588835" cy="538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39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1DF55CA4-E59D-4F7D-BF1D-F80389C3C8DF}" type="slidenum">
              <a:rPr lang="tr-TR">
                <a:solidFill>
                  <a:prstClr val="black">
                    <a:tint val="75000"/>
                  </a:prstClr>
                </a:solidFill>
              </a:rPr>
              <a:pPr>
                <a:defRPr/>
              </a:pPr>
              <a:t>45</a:t>
            </a:fld>
            <a:endParaRPr lang="tr-TR" dirty="0">
              <a:solidFill>
                <a:prstClr val="black">
                  <a:tint val="75000"/>
                </a:prstClr>
              </a:solidFill>
            </a:endParaRPr>
          </a:p>
        </p:txBody>
      </p:sp>
      <p:sp>
        <p:nvSpPr>
          <p:cNvPr id="195592" name="Text Box 8"/>
          <p:cNvSpPr txBox="1">
            <a:spLocks noChangeArrowheads="1"/>
          </p:cNvSpPr>
          <p:nvPr/>
        </p:nvSpPr>
        <p:spPr bwMode="auto">
          <a:xfrm>
            <a:off x="304800" y="2895600"/>
            <a:ext cx="8321675" cy="3540125"/>
          </a:xfrm>
          <a:prstGeom prst="rect">
            <a:avLst/>
          </a:prstGeom>
          <a:noFill/>
          <a:ln w="9525">
            <a:noFill/>
            <a:miter lim="800000"/>
            <a:headEnd/>
            <a:tailEnd/>
          </a:ln>
        </p:spPr>
        <p:txBody>
          <a:bodyPr>
            <a:spAutoFit/>
          </a:bodyPr>
          <a:lstStyle/>
          <a:p>
            <a:pPr fontAlgn="base">
              <a:spcBef>
                <a:spcPct val="0"/>
              </a:spcBef>
              <a:spcAft>
                <a:spcPct val="0"/>
              </a:spcAft>
              <a:defRPr/>
            </a:pPr>
            <a:r>
              <a:rPr lang="tr-TR" sz="2800" b="1" dirty="0">
                <a:solidFill>
                  <a:prstClr val="black"/>
                </a:solidFill>
              </a:rPr>
              <a:t>  330 öğrenciye, </a:t>
            </a:r>
          </a:p>
          <a:p>
            <a:pPr fontAlgn="base">
              <a:spcBef>
                <a:spcPct val="0"/>
              </a:spcBef>
              <a:spcAft>
                <a:spcPct val="0"/>
              </a:spcAft>
              <a:defRPr/>
            </a:pPr>
            <a:r>
              <a:rPr lang="tr-TR" sz="2800" b="1" dirty="0">
                <a:solidFill>
                  <a:srgbClr val="FF0000"/>
                </a:solidFill>
              </a:rPr>
              <a:t>“En çok başarısız olduğu dersle, bunun nedeni ” </a:t>
            </a:r>
            <a:r>
              <a:rPr lang="tr-TR" sz="2800" b="1" dirty="0">
                <a:solidFill>
                  <a:prstClr val="black"/>
                </a:solidFill>
              </a:rPr>
              <a:t>sorulduğunda ; 71 öğrencinin (yani % 21.5 ‘inin</a:t>
            </a:r>
            <a:r>
              <a:rPr lang="tr-TR" sz="2800" b="1" dirty="0">
                <a:solidFill>
                  <a:srgbClr val="333300"/>
                </a:solidFill>
              </a:rPr>
              <a:t>) </a:t>
            </a:r>
          </a:p>
          <a:p>
            <a:pPr fontAlgn="base">
              <a:spcBef>
                <a:spcPct val="0"/>
              </a:spcBef>
              <a:spcAft>
                <a:spcPct val="0"/>
              </a:spcAft>
              <a:defRPr/>
            </a:pPr>
            <a:r>
              <a:rPr lang="tr-TR" sz="2800" b="1" dirty="0">
                <a:solidFill>
                  <a:srgbClr val="333300"/>
                </a:solidFill>
              </a:rPr>
              <a:t>“</a:t>
            </a:r>
            <a:r>
              <a:rPr lang="tr-TR" sz="2800" b="1" dirty="0">
                <a:solidFill>
                  <a:srgbClr val="000099"/>
                </a:solidFill>
              </a:rPr>
              <a:t>Dersi ve öğretmeni sevmemek</a:t>
            </a:r>
            <a:r>
              <a:rPr lang="tr-TR" sz="2800" b="1" dirty="0">
                <a:solidFill>
                  <a:srgbClr val="333300"/>
                </a:solidFill>
              </a:rPr>
              <a:t> “</a:t>
            </a:r>
            <a:r>
              <a:rPr lang="tr-TR" sz="2800" b="1" dirty="0">
                <a:solidFill>
                  <a:prstClr val="black"/>
                </a:solidFill>
              </a:rPr>
              <a:t> ;</a:t>
            </a:r>
          </a:p>
          <a:p>
            <a:pPr fontAlgn="base">
              <a:spcBef>
                <a:spcPct val="0"/>
              </a:spcBef>
              <a:spcAft>
                <a:spcPct val="0"/>
              </a:spcAft>
              <a:defRPr/>
            </a:pPr>
            <a:r>
              <a:rPr lang="tr-TR" sz="2800" b="1" dirty="0">
                <a:solidFill>
                  <a:srgbClr val="FF0000"/>
                </a:solidFill>
              </a:rPr>
              <a:t>“Başarılı olduğun derslerde en çok neyin etkisi ” </a:t>
            </a:r>
          </a:p>
          <a:p>
            <a:pPr fontAlgn="base">
              <a:spcBef>
                <a:spcPct val="0"/>
              </a:spcBef>
              <a:spcAft>
                <a:spcPct val="0"/>
              </a:spcAft>
              <a:defRPr/>
            </a:pPr>
            <a:r>
              <a:rPr lang="tr-TR" sz="2800" b="1" dirty="0">
                <a:solidFill>
                  <a:prstClr val="black"/>
                </a:solidFill>
              </a:rPr>
              <a:t>var diye sorulduğunda 133 öğrencinin (yani %40.3’ünün)”</a:t>
            </a:r>
            <a:r>
              <a:rPr lang="tr-TR" sz="2800" b="1" dirty="0">
                <a:solidFill>
                  <a:srgbClr val="FF0000"/>
                </a:solidFill>
              </a:rPr>
              <a:t>Dersin öğretmenini çok sevmek</a:t>
            </a:r>
            <a:r>
              <a:rPr lang="tr-TR" sz="2800" b="1" dirty="0">
                <a:solidFill>
                  <a:srgbClr val="660066"/>
                </a:solidFill>
              </a:rPr>
              <a:t>”</a:t>
            </a:r>
            <a:r>
              <a:rPr lang="tr-TR" sz="2800" b="1" dirty="0">
                <a:solidFill>
                  <a:prstClr val="black"/>
                </a:solidFill>
              </a:rPr>
              <a:t> cevabını vermiştir.”</a:t>
            </a:r>
          </a:p>
        </p:txBody>
      </p:sp>
      <p:sp>
        <p:nvSpPr>
          <p:cNvPr id="7" name="6 Dikdörtgen"/>
          <p:cNvSpPr/>
          <p:nvPr/>
        </p:nvSpPr>
        <p:spPr>
          <a:xfrm>
            <a:off x="685800" y="457201"/>
            <a:ext cx="6934200" cy="954107"/>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İletişimde </a:t>
            </a:r>
            <a:b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öğretmen – öğrenci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diyaloğu</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Dikdörtgen"/>
          <p:cNvSpPr/>
          <p:nvPr/>
        </p:nvSpPr>
        <p:spPr>
          <a:xfrm>
            <a:off x="304800" y="1905000"/>
            <a:ext cx="8229600" cy="461963"/>
          </a:xfrm>
          <a:prstGeom prst="rect">
            <a:avLst/>
          </a:prstGeom>
        </p:spPr>
        <p:txBody>
          <a:bodyPr>
            <a:spAutoFit/>
          </a:bodyPr>
          <a:lstStyle/>
          <a:p>
            <a:pPr marL="284163" lvl="2">
              <a:defRPr/>
            </a:pPr>
            <a:r>
              <a:rPr lang="tr-TR" sz="2400" b="1" dirty="0">
                <a:solidFill>
                  <a:srgbClr val="0066FF"/>
                </a:solidFill>
                <a:effectLst>
                  <a:outerShdw blurRad="38100" dist="38100" dir="2700000" algn="tl">
                    <a:srgbClr val="000000"/>
                  </a:outerShdw>
                </a:effectLst>
                <a:latin typeface="Arial" charset="0"/>
              </a:rPr>
              <a:t>  ÖĞRETMEN “SEVGİ” VE “İLGİ”  ABİDESİDİR.</a:t>
            </a:r>
            <a:endParaRPr lang="en-US" sz="2400" b="1" dirty="0">
              <a:solidFill>
                <a:srgbClr val="0066FF"/>
              </a:solidFill>
              <a:latin typeface="Arial" charset="0"/>
            </a:endParaRPr>
          </a:p>
        </p:txBody>
      </p:sp>
      <p:sp>
        <p:nvSpPr>
          <p:cNvPr id="9" name="8 Dikdörtgen"/>
          <p:cNvSpPr/>
          <p:nvPr/>
        </p:nvSpPr>
        <p:spPr>
          <a:xfrm>
            <a:off x="533400" y="2438400"/>
            <a:ext cx="7848600" cy="461963"/>
          </a:xfrm>
          <a:prstGeom prst="rect">
            <a:avLst/>
          </a:prstGeom>
        </p:spPr>
        <p:txBody>
          <a:bodyPr>
            <a:spAutoFit/>
          </a:bodyPr>
          <a:lstStyle/>
          <a:p>
            <a:pPr marL="0" lvl="2" indent="60325" fontAlgn="base">
              <a:spcBef>
                <a:spcPct val="0"/>
              </a:spcBef>
              <a:spcAft>
                <a:spcPct val="0"/>
              </a:spcAft>
              <a:defRPr/>
            </a:pPr>
            <a:r>
              <a:rPr lang="tr-TR" sz="2200" b="1" dirty="0">
                <a:solidFill>
                  <a:prstClr val="black">
                    <a:lumMod val="95000"/>
                    <a:lumOff val="5000"/>
                  </a:prstClr>
                </a:solidFill>
                <a:latin typeface="Arial" charset="0"/>
              </a:rPr>
              <a:t> </a:t>
            </a:r>
            <a:r>
              <a:rPr lang="tr-TR" sz="2400" b="1" dirty="0">
                <a:solidFill>
                  <a:prstClr val="black">
                    <a:lumMod val="95000"/>
                    <a:lumOff val="5000"/>
                  </a:prstClr>
                </a:solidFill>
              </a:rPr>
              <a:t>Öğrenci </a:t>
            </a:r>
            <a:r>
              <a:rPr lang="tr-TR" sz="2400" b="1" u="sng" dirty="0">
                <a:solidFill>
                  <a:prstClr val="black">
                    <a:lumMod val="95000"/>
                    <a:lumOff val="5000"/>
                  </a:prstClr>
                </a:solidFill>
              </a:rPr>
              <a:t>sevmediği öğretmenden </a:t>
            </a:r>
            <a:r>
              <a:rPr lang="tr-TR" sz="2400" b="1" dirty="0">
                <a:solidFill>
                  <a:prstClr val="black">
                    <a:lumMod val="95000"/>
                    <a:lumOff val="5000"/>
                  </a:prstClr>
                </a:solidFill>
              </a:rPr>
              <a:t>hiç bir şey öğrenemez.</a:t>
            </a:r>
          </a:p>
        </p:txBody>
      </p:sp>
    </p:spTree>
    <p:extLst>
      <p:ext uri="{BB962C8B-B14F-4D97-AF65-F5344CB8AC3E}">
        <p14:creationId xmlns:p14="http://schemas.microsoft.com/office/powerpoint/2010/main" val="8004308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31AC9FF7-99DB-4896-AE06-9AF7C0238A4B}" type="slidenum">
              <a:rPr lang="tr-TR">
                <a:solidFill>
                  <a:prstClr val="black">
                    <a:tint val="75000"/>
                  </a:prstClr>
                </a:solidFill>
              </a:rPr>
              <a:pPr>
                <a:defRPr/>
              </a:pPr>
              <a:t>46</a:t>
            </a:fld>
            <a:endParaRPr lang="tr-TR" dirty="0">
              <a:solidFill>
                <a:prstClr val="black">
                  <a:tint val="75000"/>
                </a:prstClr>
              </a:solidFill>
            </a:endParaRPr>
          </a:p>
        </p:txBody>
      </p:sp>
      <p:sp>
        <p:nvSpPr>
          <p:cNvPr id="197639" name="Text Box 7"/>
          <p:cNvSpPr txBox="1">
            <a:spLocks noChangeArrowheads="1"/>
          </p:cNvSpPr>
          <p:nvPr/>
        </p:nvSpPr>
        <p:spPr bwMode="auto">
          <a:xfrm>
            <a:off x="685800" y="2667000"/>
            <a:ext cx="8077200" cy="3986213"/>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3" eaLnBrk="1" fontAlgn="base" hangingPunct="1">
              <a:spcBef>
                <a:spcPts val="1200"/>
              </a:spcBef>
              <a:spcAft>
                <a:spcPts val="300"/>
              </a:spcAft>
            </a:pPr>
            <a:r>
              <a:rPr lang="tr-TR" sz="2000" dirty="0" smtClean="0">
                <a:solidFill>
                  <a:srgbClr val="FF0000"/>
                </a:solidFill>
                <a:effectLst>
                  <a:outerShdw blurRad="38100" dist="38100" dir="2700000" algn="tl">
                    <a:srgbClr val="C0C0C0"/>
                  </a:outerShdw>
                </a:effectLst>
                <a:latin typeface="Arial Black" pitchFamily="34" charset="0"/>
              </a:rPr>
              <a:t>VELİLERİN BİR KURUMDAN VAZGEÇME NEDENLERİ?</a:t>
            </a:r>
          </a:p>
          <a:p>
            <a:pPr marL="0" lvl="3" eaLnBrk="1" fontAlgn="base" hangingPunct="1">
              <a:spcBef>
                <a:spcPts val="1200"/>
              </a:spcBef>
              <a:spcAft>
                <a:spcPts val="300"/>
              </a:spcAft>
            </a:pPr>
            <a:endParaRPr lang="tr-TR" sz="800" dirty="0" smtClean="0">
              <a:solidFill>
                <a:srgbClr val="FF0000"/>
              </a:solidFill>
              <a:effectLst>
                <a:outerShdw blurRad="38100" dist="38100" dir="2700000" algn="tl">
                  <a:srgbClr val="C0C0C0"/>
                </a:outerShdw>
              </a:effectLst>
              <a:latin typeface="Arial Black" pitchFamily="34" charset="0"/>
            </a:endParaRPr>
          </a:p>
          <a:p>
            <a:pPr eaLnBrk="1" fontAlgn="base" hangingPunct="1">
              <a:spcBef>
                <a:spcPct val="0"/>
              </a:spcBef>
              <a:spcAft>
                <a:spcPct val="0"/>
              </a:spcAft>
            </a:pPr>
            <a:r>
              <a:rPr lang="tr-TR" sz="2000" b="1" dirty="0" smtClean="0">
                <a:solidFill>
                  <a:prstClr val="black"/>
                </a:solidFill>
                <a:latin typeface="Calibri" pitchFamily="34" charset="0"/>
              </a:rPr>
              <a:t>          </a:t>
            </a:r>
            <a:r>
              <a:rPr lang="tr-TR" sz="2000" b="1" dirty="0" smtClean="0">
                <a:solidFill>
                  <a:prstClr val="black"/>
                </a:solidFill>
              </a:rPr>
              <a:t>% 1         Ölüm</a:t>
            </a:r>
          </a:p>
          <a:p>
            <a:pPr eaLnBrk="1" fontAlgn="base" hangingPunct="1">
              <a:spcBef>
                <a:spcPct val="0"/>
              </a:spcBef>
              <a:spcAft>
                <a:spcPct val="0"/>
              </a:spcAft>
            </a:pPr>
            <a:r>
              <a:rPr lang="tr-TR" sz="2000" b="1" dirty="0" smtClean="0">
                <a:solidFill>
                  <a:prstClr val="black"/>
                </a:solidFill>
              </a:rPr>
              <a:t>         % 3        Taşınma</a:t>
            </a:r>
          </a:p>
          <a:p>
            <a:pPr eaLnBrk="1" fontAlgn="base" hangingPunct="1">
              <a:spcBef>
                <a:spcPct val="0"/>
              </a:spcBef>
              <a:spcAft>
                <a:spcPct val="0"/>
              </a:spcAft>
            </a:pPr>
            <a:r>
              <a:rPr lang="tr-TR" sz="2000" b="1" dirty="0" smtClean="0">
                <a:solidFill>
                  <a:prstClr val="black"/>
                </a:solidFill>
              </a:rPr>
              <a:t>         % 5        Olumsuz Arkadaşlık ortamı</a:t>
            </a:r>
          </a:p>
          <a:p>
            <a:pPr eaLnBrk="1" fontAlgn="base" hangingPunct="1">
              <a:spcBef>
                <a:spcPct val="0"/>
              </a:spcBef>
              <a:spcAft>
                <a:spcPct val="0"/>
              </a:spcAft>
            </a:pPr>
            <a:r>
              <a:rPr lang="tr-TR" sz="2000" b="1" dirty="0" smtClean="0">
                <a:solidFill>
                  <a:prstClr val="black"/>
                </a:solidFill>
              </a:rPr>
              <a:t>         % 9        Rekabet nedenleri (fiyat)</a:t>
            </a:r>
          </a:p>
          <a:p>
            <a:pPr eaLnBrk="1" fontAlgn="base" hangingPunct="1">
              <a:spcBef>
                <a:spcPct val="0"/>
              </a:spcBef>
              <a:spcAft>
                <a:spcPct val="0"/>
              </a:spcAft>
            </a:pPr>
            <a:r>
              <a:rPr lang="tr-TR" sz="2000" b="1" dirty="0" smtClean="0">
                <a:solidFill>
                  <a:prstClr val="black"/>
                </a:solidFill>
              </a:rPr>
              <a:t>         % 14      Ürün hoşnutsuzluğu</a:t>
            </a:r>
          </a:p>
          <a:p>
            <a:pPr eaLnBrk="1" fontAlgn="base" hangingPunct="1">
              <a:spcBef>
                <a:spcPct val="0"/>
              </a:spcBef>
              <a:spcAft>
                <a:spcPct val="0"/>
              </a:spcAft>
            </a:pPr>
            <a:r>
              <a:rPr lang="tr-TR" b="1" dirty="0" smtClean="0">
                <a:solidFill>
                  <a:prstClr val="black"/>
                </a:solidFill>
              </a:rPr>
              <a:t> </a:t>
            </a:r>
          </a:p>
          <a:p>
            <a:pPr eaLnBrk="1" fontAlgn="base" hangingPunct="1">
              <a:spcBef>
                <a:spcPct val="0"/>
              </a:spcBef>
              <a:spcAft>
                <a:spcPct val="0"/>
              </a:spcAft>
            </a:pPr>
            <a:r>
              <a:rPr lang="tr-TR" b="1" dirty="0" smtClean="0">
                <a:solidFill>
                  <a:prstClr val="black"/>
                </a:solidFill>
              </a:rPr>
              <a:t>  AMA............</a:t>
            </a:r>
          </a:p>
          <a:p>
            <a:pPr eaLnBrk="1" fontAlgn="base" hangingPunct="1">
              <a:spcBef>
                <a:spcPct val="0"/>
              </a:spcBef>
              <a:spcAft>
                <a:spcPct val="0"/>
              </a:spcAft>
            </a:pPr>
            <a:endParaRPr lang="tr-TR" b="1" dirty="0" smtClean="0">
              <a:solidFill>
                <a:prstClr val="black"/>
              </a:solidFill>
            </a:endParaRPr>
          </a:p>
          <a:p>
            <a:pPr eaLnBrk="1" fontAlgn="base" hangingPunct="1">
              <a:spcBef>
                <a:spcPct val="0"/>
              </a:spcBef>
              <a:spcAft>
                <a:spcPct val="0"/>
              </a:spcAft>
            </a:pPr>
            <a:r>
              <a:rPr lang="tr-TR" b="1" dirty="0" smtClean="0">
                <a:solidFill>
                  <a:srgbClr val="FF3300"/>
                </a:solidFill>
              </a:rPr>
              <a:t>  </a:t>
            </a:r>
            <a:r>
              <a:rPr lang="tr-TR" sz="2800" b="1" dirty="0" smtClean="0">
                <a:solidFill>
                  <a:srgbClr val="FF0000"/>
                </a:solidFill>
              </a:rPr>
              <a:t>% 68</a:t>
            </a:r>
            <a:r>
              <a:rPr lang="tr-TR" sz="2800" b="1" dirty="0" smtClean="0">
                <a:solidFill>
                  <a:srgbClr val="1F497D"/>
                </a:solidFill>
              </a:rPr>
              <a:t> </a:t>
            </a:r>
            <a:r>
              <a:rPr lang="tr-TR" sz="2800" b="1" i="1" dirty="0" smtClean="0">
                <a:solidFill>
                  <a:srgbClr val="376092"/>
                </a:solidFill>
                <a:effectLst>
                  <a:outerShdw blurRad="38100" dist="38100" dir="2700000" algn="tl">
                    <a:srgbClr val="C0C0C0"/>
                  </a:outerShdw>
                </a:effectLst>
              </a:rPr>
              <a:t>Çalışanların ilgisizliği yüzünden vazgeçiyorlar.</a:t>
            </a:r>
            <a:r>
              <a:rPr lang="tr-TR" b="1" dirty="0" smtClean="0">
                <a:solidFill>
                  <a:prstClr val="black"/>
                </a:solidFill>
                <a:latin typeface="Calibri" pitchFamily="34" charset="0"/>
              </a:rPr>
              <a:t>             </a:t>
            </a:r>
            <a:endParaRPr lang="en-US" sz="2000" dirty="0" smtClean="0">
              <a:solidFill>
                <a:prstClr val="black"/>
              </a:solidFill>
              <a:latin typeface="Calibri" pitchFamily="34" charset="0"/>
            </a:endParaRPr>
          </a:p>
        </p:txBody>
      </p:sp>
      <p:sp>
        <p:nvSpPr>
          <p:cNvPr id="99336" name="Rectangle 8"/>
          <p:cNvSpPr>
            <a:spLocks noChangeArrowheads="1"/>
          </p:cNvSpPr>
          <p:nvPr/>
        </p:nvSpPr>
        <p:spPr bwMode="auto">
          <a:xfrm>
            <a:off x="762000" y="1828800"/>
            <a:ext cx="7239000" cy="523875"/>
          </a:xfrm>
          <a:prstGeom prst="rect">
            <a:avLst/>
          </a:prstGeom>
          <a:noFill/>
          <a:ln w="12700">
            <a:noFill/>
            <a:miter lim="800000"/>
            <a:headEnd/>
            <a:tailEnd/>
          </a:ln>
          <a:effectLst/>
        </p:spPr>
        <p:txBody>
          <a:bodyPr>
            <a:spAutoFit/>
          </a:bodyPr>
          <a:lstStyle/>
          <a:p>
            <a:pPr marL="60325" lvl="2" indent="-60325">
              <a:defRPr/>
            </a:pPr>
            <a:r>
              <a:rPr lang="tr-TR" sz="2800" b="1" dirty="0">
                <a:solidFill>
                  <a:srgbClr val="1F497D">
                    <a:lumMod val="60000"/>
                    <a:lumOff val="40000"/>
                  </a:srgbClr>
                </a:solidFill>
                <a:effectLst>
                  <a:outerShdw blurRad="38100" dist="38100" dir="2700000" algn="tl">
                    <a:srgbClr val="C0C0C0"/>
                  </a:outerShdw>
                </a:effectLst>
              </a:rPr>
              <a:t>  ÖĞRETMEN VELİ DİYALOĞU NASIL OLMALI?</a:t>
            </a:r>
            <a:endParaRPr lang="en-US" sz="2800" b="1" dirty="0">
              <a:solidFill>
                <a:srgbClr val="1F497D">
                  <a:lumMod val="60000"/>
                  <a:lumOff val="40000"/>
                </a:srgbClr>
              </a:solidFill>
              <a:effectLst>
                <a:outerShdw blurRad="38100" dist="38100" dir="2700000" algn="tl">
                  <a:srgbClr val="C0C0C0"/>
                </a:outerShdw>
              </a:effectLst>
            </a:endParaRPr>
          </a:p>
        </p:txBody>
      </p:sp>
      <p:sp>
        <p:nvSpPr>
          <p:cNvPr id="7" name="6 Dikdörtgen"/>
          <p:cNvSpPr/>
          <p:nvPr/>
        </p:nvSpPr>
        <p:spPr>
          <a:xfrm>
            <a:off x="609600" y="609601"/>
            <a:ext cx="6934200" cy="954107"/>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iletişimde </a:t>
            </a:r>
            <a:b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öğretmen – veli diyaloğu</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315646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685800" y="1981200"/>
            <a:ext cx="6858000" cy="3968080"/>
          </a:xfrm>
        </p:spPr>
        <p:txBody>
          <a:bodyPr>
            <a:normAutofit/>
          </a:bodyPr>
          <a:lstStyle/>
          <a:p>
            <a:pPr eaLnBrk="1" hangingPunct="1">
              <a:buFontTx/>
              <a:buNone/>
            </a:pPr>
            <a:r>
              <a:rPr lang="tr-TR" sz="2800" b="1" dirty="0" smtClean="0">
                <a:effectLst>
                  <a:outerShdw blurRad="38100" dist="38100" dir="2700000" algn="tl">
                    <a:srgbClr val="C0C0C0"/>
                  </a:outerShdw>
                </a:effectLst>
              </a:rPr>
              <a:t>Söyledim…Duydu anlamına gelmez</a:t>
            </a:r>
          </a:p>
          <a:p>
            <a:pPr eaLnBrk="1" hangingPunct="1">
              <a:buFontTx/>
              <a:buNone/>
            </a:pPr>
            <a:r>
              <a:rPr lang="tr-TR" sz="2800" b="1" dirty="0" smtClean="0">
                <a:solidFill>
                  <a:srgbClr val="0099FF"/>
                </a:solidFill>
                <a:effectLst>
                  <a:outerShdw blurRad="38100" dist="38100" dir="2700000" algn="tl">
                    <a:srgbClr val="C0C0C0"/>
                  </a:outerShdw>
                </a:effectLst>
              </a:rPr>
              <a:t>Duydu…Doğru anladı anlamına gelmez</a:t>
            </a:r>
          </a:p>
          <a:p>
            <a:pPr eaLnBrk="1" hangingPunct="1">
              <a:buFontTx/>
              <a:buNone/>
            </a:pPr>
            <a:r>
              <a:rPr lang="tr-TR" sz="2800" b="1" dirty="0" smtClean="0">
                <a:effectLst>
                  <a:outerShdw blurRad="38100" dist="38100" dir="2700000" algn="tl">
                    <a:srgbClr val="C0C0C0"/>
                  </a:outerShdw>
                </a:effectLst>
              </a:rPr>
              <a:t>Anladı…Hak verdi anlamına gelmez</a:t>
            </a:r>
          </a:p>
          <a:p>
            <a:pPr eaLnBrk="1" hangingPunct="1">
              <a:buFontTx/>
              <a:buNone/>
            </a:pPr>
            <a:r>
              <a:rPr lang="tr-TR" sz="2800" b="1" dirty="0" smtClean="0">
                <a:solidFill>
                  <a:srgbClr val="0099FF"/>
                </a:solidFill>
                <a:effectLst>
                  <a:outerShdw blurRad="38100" dist="38100" dir="2700000" algn="tl">
                    <a:srgbClr val="C0C0C0"/>
                  </a:outerShdw>
                </a:effectLst>
              </a:rPr>
              <a:t>Hak verdi…İnandı anlamına gelmez</a:t>
            </a:r>
          </a:p>
          <a:p>
            <a:pPr eaLnBrk="1" hangingPunct="1">
              <a:buFontTx/>
              <a:buNone/>
            </a:pPr>
            <a:r>
              <a:rPr lang="tr-TR" sz="2800" b="1" dirty="0" smtClean="0">
                <a:effectLst>
                  <a:outerShdw blurRad="38100" dist="38100" dir="2700000" algn="tl">
                    <a:srgbClr val="C0C0C0"/>
                  </a:outerShdw>
                </a:effectLst>
              </a:rPr>
              <a:t>İnandı…Uyguladı anlamına gelmez</a:t>
            </a:r>
          </a:p>
          <a:p>
            <a:pPr eaLnBrk="1" hangingPunct="1">
              <a:buFontTx/>
              <a:buNone/>
            </a:pPr>
            <a:r>
              <a:rPr lang="tr-TR" sz="2800" b="1" dirty="0" smtClean="0">
                <a:solidFill>
                  <a:srgbClr val="0099FF"/>
                </a:solidFill>
                <a:effectLst>
                  <a:outerShdw blurRad="38100" dist="38100" dir="2700000" algn="tl">
                    <a:srgbClr val="C0C0C0"/>
                  </a:outerShdw>
                </a:effectLst>
              </a:rPr>
              <a:t>Uyguladı…Sürdürecek anlamına gelmez…</a:t>
            </a:r>
          </a:p>
        </p:txBody>
      </p:sp>
      <p:sp>
        <p:nvSpPr>
          <p:cNvPr id="3" name="Rectangle 2"/>
          <p:cNvSpPr>
            <a:spLocks noChangeArrowheads="1"/>
          </p:cNvSpPr>
          <p:nvPr/>
        </p:nvSpPr>
        <p:spPr bwMode="auto">
          <a:xfrm>
            <a:off x="2438400" y="1066800"/>
            <a:ext cx="2286000" cy="523220"/>
          </a:xfrm>
          <a:prstGeom prst="rect">
            <a:avLst/>
          </a:prstGeom>
          <a:solidFill>
            <a:srgbClr val="DA0000"/>
          </a:solidFill>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nchor="ctr">
            <a:spAutoFit/>
          </a:bodyPr>
          <a:lstStyle/>
          <a:p>
            <a:pPr indent="-342900" algn="ctr">
              <a:spcBef>
                <a:spcPct val="0"/>
              </a:spcBef>
              <a:buClr>
                <a:srgbClr val="660066"/>
              </a:buCl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Dikkat….</a:t>
            </a:r>
          </a:p>
        </p:txBody>
      </p:sp>
    </p:spTree>
    <p:extLst>
      <p:ext uri="{BB962C8B-B14F-4D97-AF65-F5344CB8AC3E}">
        <p14:creationId xmlns:p14="http://schemas.microsoft.com/office/powerpoint/2010/main" val="2430612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98635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44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*Yanlış anlamaların yol açtığı stresten kurutulacaksınız.</a:t>
            </a:r>
          </a:p>
          <a:p>
            <a:r>
              <a:rPr lang="tr-TR" dirty="0"/>
              <a:t>*Başkalarını istismar etmeden ya da suçlamadan kendi haklarınızı koruyabileceksiniz.</a:t>
            </a:r>
          </a:p>
          <a:p>
            <a:r>
              <a:rPr lang="tr-TR" dirty="0"/>
              <a:t>*Size yönelik tepki ve eleştirilere gerektiği gibi yanıt verebilecek başkalarına yapıcı eleştiriler getirebileceksiniz.</a:t>
            </a:r>
          </a:p>
          <a:p>
            <a:endParaRPr lang="tr-TR" dirty="0"/>
          </a:p>
        </p:txBody>
      </p:sp>
      <p:sp>
        <p:nvSpPr>
          <p:cNvPr id="3" name="Başlık 2"/>
          <p:cNvSpPr>
            <a:spLocks noGrp="1"/>
          </p:cNvSpPr>
          <p:nvPr>
            <p:ph type="title"/>
          </p:nvPr>
        </p:nvSpPr>
        <p:spPr/>
        <p:txBody>
          <a:bodyPr>
            <a:normAutofit/>
          </a:bodyPr>
          <a:lstStyle/>
          <a:p>
            <a:r>
              <a:rPr lang="tr-TR" sz="3200" kern="0" dirty="0">
                <a:solidFill>
                  <a:srgbClr val="FF0000"/>
                </a:solidFill>
                <a:effectLst>
                  <a:outerShdw blurRad="38100" dist="38100" dir="2700000" algn="tl">
                    <a:srgbClr val="000000"/>
                  </a:outerShdw>
                </a:effectLst>
                <a:latin typeface="Calibri" pitchFamily="34" charset="0"/>
              </a:rPr>
              <a:t>ETKİN İLETİŞİM SİZE NE KAZANDIRIR</a:t>
            </a:r>
            <a:endParaRPr lang="tr-TR" sz="3200" dirty="0">
              <a:latin typeface="Calibri" pitchFamily="34" charset="0"/>
            </a:endParaRPr>
          </a:p>
        </p:txBody>
      </p:sp>
    </p:spTree>
    <p:extLst>
      <p:ext uri="{BB962C8B-B14F-4D97-AF65-F5344CB8AC3E}">
        <p14:creationId xmlns:p14="http://schemas.microsoft.com/office/powerpoint/2010/main" val="29409312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131" y="1512789"/>
            <a:ext cx="7309738"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Grp="1" noChangeArrowheads="1"/>
          </p:cNvSpPr>
          <p:nvPr>
            <p:ph type="title"/>
          </p:nvPr>
        </p:nvSpPr>
        <p:spPr>
          <a:xfrm>
            <a:off x="457200" y="553750"/>
            <a:ext cx="8229600" cy="584775"/>
          </a:xfrm>
          <a:solidFill>
            <a:srgbClr val="DA0000"/>
          </a:solidFill>
          <a:ln>
            <a:miter lim="800000"/>
            <a:headEnd/>
            <a:tailEnd/>
          </a:ln>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rtlCol="0">
            <a:spAutoFit/>
          </a:bodyPr>
          <a:lstStyle/>
          <a:p>
            <a:pPr algn="ctr" eaLnBrk="1" fontAlgn="auto" hangingPunct="1">
              <a:spcAft>
                <a:spcPts val="0"/>
              </a:spcAft>
              <a:defRPr/>
            </a:pP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 metodları</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19051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4000" dirty="0">
                <a:latin typeface="Calibri" pitchFamily="34" charset="0"/>
              </a:rPr>
              <a:t>*Yararlı tavsiyeler alabilecek başkalarına gerçekten işlerine yarayacak tavsiyelerde bulunabileceksiniz.</a:t>
            </a:r>
          </a:p>
          <a:p>
            <a:r>
              <a:rPr lang="tr-TR" sz="4000" dirty="0">
                <a:latin typeface="Calibri" pitchFamily="34" charset="0"/>
              </a:rPr>
              <a:t>*Karşınızdaki kişi ile onu kırmadan ve incitmeden tartışabileceksiniz.</a:t>
            </a:r>
          </a:p>
          <a:p>
            <a:endParaRPr lang="tr-TR" sz="4000" dirty="0">
              <a:latin typeface="Calibri" pitchFamily="34" charset="0"/>
            </a:endParaRPr>
          </a:p>
        </p:txBody>
      </p:sp>
      <p:sp>
        <p:nvSpPr>
          <p:cNvPr id="3" name="Başlık 2"/>
          <p:cNvSpPr>
            <a:spLocks noGrp="1"/>
          </p:cNvSpPr>
          <p:nvPr>
            <p:ph type="title"/>
          </p:nvPr>
        </p:nvSpPr>
        <p:spPr/>
        <p:txBody>
          <a:bodyPr/>
          <a:lstStyle/>
          <a:p>
            <a:r>
              <a:rPr lang="tr-TR" sz="3200" kern="0" dirty="0">
                <a:solidFill>
                  <a:srgbClr val="FF0000"/>
                </a:solidFill>
                <a:effectLst>
                  <a:outerShdw blurRad="38100" dist="38100" dir="2700000" algn="tl">
                    <a:srgbClr val="000000"/>
                  </a:outerShdw>
                </a:effectLst>
                <a:latin typeface="Calibri" pitchFamily="34" charset="0"/>
              </a:rPr>
              <a:t>ETKİN İLETİŞİM SİZE NE KAZANDIRIR</a:t>
            </a:r>
            <a:endParaRPr lang="tr-TR" dirty="0"/>
          </a:p>
        </p:txBody>
      </p:sp>
    </p:spTree>
    <p:extLst>
      <p:ext uri="{BB962C8B-B14F-4D97-AF65-F5344CB8AC3E}">
        <p14:creationId xmlns:p14="http://schemas.microsoft.com/office/powerpoint/2010/main" val="38103756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 name="Picture 5" descr="1299902781karikatu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0005"/>
            <a:ext cx="7200800" cy="682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19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  Korkularımız      </a:t>
            </a:r>
          </a:p>
          <a:p>
            <a:r>
              <a:rPr lang="tr-TR" dirty="0"/>
              <a:t> Önyargılarımız</a:t>
            </a:r>
          </a:p>
          <a:p>
            <a:r>
              <a:rPr lang="tr-TR" dirty="0"/>
              <a:t> Duyarsızlığımız</a:t>
            </a:r>
          </a:p>
          <a:p>
            <a:r>
              <a:rPr lang="tr-TR" dirty="0"/>
              <a:t> İsim takma merakımız (etiketleme)</a:t>
            </a:r>
          </a:p>
          <a:p>
            <a:r>
              <a:rPr lang="tr-TR" dirty="0"/>
              <a:t> Kendimize güvensizliğimiz.</a:t>
            </a:r>
          </a:p>
          <a:p>
            <a:r>
              <a:rPr lang="tr-TR" dirty="0"/>
              <a:t> Alınganlığımız</a:t>
            </a:r>
          </a:p>
          <a:p>
            <a:r>
              <a:rPr lang="tr-TR" dirty="0"/>
              <a:t> Sürekli kendimizi öne çıkarma  merakımız (Ben-merkezciliğimiz) </a:t>
            </a:r>
          </a:p>
        </p:txBody>
      </p:sp>
      <p:sp>
        <p:nvSpPr>
          <p:cNvPr id="3" name="Başlık 2"/>
          <p:cNvSpPr>
            <a:spLocks noGrp="1"/>
          </p:cNvSpPr>
          <p:nvPr>
            <p:ph type="title"/>
          </p:nvPr>
        </p:nvSpPr>
        <p:spPr/>
        <p:txBody>
          <a:bodyPr/>
          <a:lstStyle/>
          <a:p>
            <a:r>
              <a:rPr lang="en-US" sz="3200" b="0" dirty="0">
                <a:solidFill>
                  <a:srgbClr val="DB053D"/>
                </a:solidFill>
                <a:effectLst/>
                <a:latin typeface="Tahoma" pitchFamily="34" charset="0"/>
                <a:ea typeface="+mn-ea"/>
                <a:cs typeface="+mn-cs"/>
                <a:sym typeface="Wingdings" pitchFamily="2" charset="2"/>
              </a:rPr>
              <a:t>ETKİN İLETİŞİMİN ÖNÜNDEKİ ENGELLER</a:t>
            </a:r>
            <a:endParaRPr lang="tr-TR" dirty="0"/>
          </a:p>
        </p:txBody>
      </p:sp>
    </p:spTree>
    <p:extLst>
      <p:ext uri="{BB962C8B-B14F-4D97-AF65-F5344CB8AC3E}">
        <p14:creationId xmlns:p14="http://schemas.microsoft.com/office/powerpoint/2010/main" val="31683081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4098" name="Picture 2" descr="E:\Yeni klasör\iletişim resim\kir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2" y="685800"/>
            <a:ext cx="74199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88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6900" b="1" kern="0" dirty="0">
                <a:solidFill>
                  <a:srgbClr val="FF66FF"/>
                </a:solidFill>
                <a:effectLst>
                  <a:outerShdw blurRad="38100" dist="38100" dir="2700000" algn="tl">
                    <a:srgbClr val="000000"/>
                  </a:outerShdw>
                </a:effectLst>
                <a:latin typeface="Bookman Old Style" pitchFamily="18" charset="0"/>
                <a:ea typeface="+mj-ea"/>
                <a:cs typeface="+mj-cs"/>
              </a:rPr>
              <a:t>Üçlüsünün</a:t>
            </a:r>
            <a:r>
              <a:rPr lang="tr-TR" sz="6900" b="1" kern="0" dirty="0">
                <a:solidFill>
                  <a:srgbClr val="FFCC66"/>
                </a:solidFill>
                <a:effectLst>
                  <a:outerShdw blurRad="38100" dist="38100" dir="2700000" algn="tl">
                    <a:srgbClr val="000000"/>
                  </a:outerShdw>
                </a:effectLst>
                <a:latin typeface="Bookman Old Style" pitchFamily="18" charset="0"/>
                <a:ea typeface="+mj-ea"/>
                <a:cs typeface="+mj-cs"/>
              </a:rPr>
              <a:t/>
            </a:r>
            <a:br>
              <a:rPr lang="tr-TR" sz="6900" b="1" kern="0" dirty="0">
                <a:solidFill>
                  <a:srgbClr val="FFCC66"/>
                </a:solidFill>
                <a:effectLst>
                  <a:outerShdw blurRad="38100" dist="38100" dir="2700000" algn="tl">
                    <a:srgbClr val="000000"/>
                  </a:outerShdw>
                </a:effectLst>
                <a:latin typeface="Bookman Old Style" pitchFamily="18" charset="0"/>
                <a:ea typeface="+mj-ea"/>
                <a:cs typeface="+mj-cs"/>
              </a:rPr>
            </a:br>
            <a:r>
              <a:rPr lang="tr-TR" sz="6900" b="1" kern="0" dirty="0">
                <a:solidFill>
                  <a:srgbClr val="FF0033"/>
                </a:solidFill>
                <a:effectLst>
                  <a:outerShdw blurRad="38100" dist="38100" dir="2700000" algn="tl">
                    <a:srgbClr val="000000"/>
                  </a:outerShdw>
                </a:effectLst>
                <a:latin typeface="Bookman Old Style" pitchFamily="18" charset="0"/>
                <a:ea typeface="+mj-ea"/>
                <a:cs typeface="+mj-cs"/>
              </a:rPr>
              <a:t>İletişimi Nasıl Olmalıdır?</a:t>
            </a:r>
            <a:endParaRPr lang="tr-TR" dirty="0"/>
          </a:p>
        </p:txBody>
      </p:sp>
      <p:sp>
        <p:nvSpPr>
          <p:cNvPr id="3" name="Başlık 2"/>
          <p:cNvSpPr>
            <a:spLocks noGrp="1"/>
          </p:cNvSpPr>
          <p:nvPr>
            <p:ph type="title"/>
          </p:nvPr>
        </p:nvSpPr>
        <p:spPr/>
        <p:txBody>
          <a:bodyPr/>
          <a:lstStyle/>
          <a:p>
            <a:r>
              <a:rPr lang="tr-TR" sz="6900" kern="0" dirty="0">
                <a:solidFill>
                  <a:srgbClr val="FFFF00"/>
                </a:solidFill>
                <a:effectLst>
                  <a:outerShdw blurRad="38100" dist="38100" dir="2700000" algn="tl">
                    <a:srgbClr val="000000"/>
                  </a:outerShdw>
                </a:effectLst>
                <a:latin typeface="Bookman Old Style" pitchFamily="18" charset="0"/>
              </a:rPr>
              <a:t>Anne-Baba-Çocuk</a:t>
            </a:r>
            <a:endParaRPr lang="tr-TR" dirty="0"/>
          </a:p>
        </p:txBody>
      </p:sp>
    </p:spTree>
    <p:extLst>
      <p:ext uri="{BB962C8B-B14F-4D97-AF65-F5344CB8AC3E}">
        <p14:creationId xmlns:p14="http://schemas.microsoft.com/office/powerpoint/2010/main" val="2727454866"/>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lvl="0" indent="0" algn="ctr" fontAlgn="base">
              <a:lnSpc>
                <a:spcPct val="70000"/>
              </a:lnSpc>
              <a:spcBef>
                <a:spcPct val="0"/>
              </a:spcBef>
              <a:spcAft>
                <a:spcPct val="0"/>
              </a:spcAft>
              <a:buClrTx/>
              <a:buSzTx/>
              <a:buNone/>
            </a:pPr>
            <a:endParaRPr lang="tr-TR" sz="4800" b="1" dirty="0" smtClean="0">
              <a:solidFill>
                <a:srgbClr val="FF0000"/>
              </a:solidFill>
              <a:latin typeface="Bookman Old Style" pitchFamily="18" charset="0"/>
            </a:endParaRPr>
          </a:p>
          <a:p>
            <a:pPr marL="0" lvl="0" indent="0" algn="ctr" fontAlgn="base">
              <a:lnSpc>
                <a:spcPct val="70000"/>
              </a:lnSpc>
              <a:spcBef>
                <a:spcPct val="0"/>
              </a:spcBef>
              <a:spcAft>
                <a:spcPct val="0"/>
              </a:spcAft>
              <a:buClrTx/>
              <a:buSzTx/>
              <a:buNone/>
            </a:pPr>
            <a:r>
              <a:rPr lang="tr-TR" sz="4800" b="1" dirty="0" smtClean="0">
                <a:solidFill>
                  <a:srgbClr val="FF0000"/>
                </a:solidFill>
                <a:latin typeface="Bookman Old Style" pitchFamily="18" charset="0"/>
              </a:rPr>
              <a:t>Onunla </a:t>
            </a:r>
            <a:r>
              <a:rPr lang="tr-TR" sz="4800" b="1" dirty="0">
                <a:solidFill>
                  <a:srgbClr val="FF0000"/>
                </a:solidFill>
                <a:latin typeface="Bookman Old Style" pitchFamily="18" charset="0"/>
              </a:rPr>
              <a:t>konuşurken dikkat dağıtan öğelere mümkün olduğunca engel olun</a:t>
            </a:r>
            <a:r>
              <a:rPr lang="tr-TR" sz="4800" b="1" dirty="0" smtClean="0">
                <a:solidFill>
                  <a:srgbClr val="FF0000"/>
                </a:solidFill>
                <a:latin typeface="Bookman Old Style" pitchFamily="18" charset="0"/>
              </a:rPr>
              <a:t>.</a:t>
            </a:r>
          </a:p>
          <a:p>
            <a:pPr marL="0" lvl="0" indent="0" algn="ctr" fontAlgn="base">
              <a:lnSpc>
                <a:spcPct val="70000"/>
              </a:lnSpc>
              <a:spcBef>
                <a:spcPct val="0"/>
              </a:spcBef>
              <a:spcAft>
                <a:spcPct val="0"/>
              </a:spcAft>
              <a:buClrTx/>
              <a:buSzTx/>
              <a:buNone/>
            </a:pPr>
            <a:r>
              <a:rPr lang="tr-TR" sz="4800" b="1" dirty="0" smtClean="0">
                <a:solidFill>
                  <a:srgbClr val="FF0000"/>
                </a:solidFill>
                <a:latin typeface="Bookman Old Style" pitchFamily="18" charset="0"/>
              </a:rPr>
              <a:t> </a:t>
            </a:r>
            <a:endParaRPr lang="tr-TR" sz="4800" b="1" dirty="0">
              <a:solidFill>
                <a:srgbClr val="FF0000"/>
              </a:solidFill>
              <a:latin typeface="Bookman Old Style" pitchFamily="18" charset="0"/>
            </a:endParaRPr>
          </a:p>
          <a:p>
            <a:pPr marL="0" lvl="0" indent="0" algn="ctr" fontAlgn="base">
              <a:lnSpc>
                <a:spcPct val="70000"/>
              </a:lnSpc>
              <a:spcBef>
                <a:spcPct val="0"/>
              </a:spcBef>
              <a:spcAft>
                <a:spcPct val="0"/>
              </a:spcAft>
              <a:buClrTx/>
              <a:buSzTx/>
              <a:buNone/>
            </a:pPr>
            <a:r>
              <a:rPr lang="tr-TR" sz="4800" b="1" dirty="0" err="1">
                <a:solidFill>
                  <a:srgbClr val="FF0033"/>
                </a:solidFill>
                <a:latin typeface="Bookman Old Style" pitchFamily="18" charset="0"/>
              </a:rPr>
              <a:t>Televizyon,el</a:t>
            </a:r>
            <a:r>
              <a:rPr lang="tr-TR" sz="4800" b="1" dirty="0">
                <a:solidFill>
                  <a:srgbClr val="FF0033"/>
                </a:solidFill>
                <a:latin typeface="Bookman Old Style" pitchFamily="18" charset="0"/>
              </a:rPr>
              <a:t> işi vb. bırakıp onu dinleyin.</a:t>
            </a:r>
          </a:p>
          <a:p>
            <a:endParaRPr lang="tr-TR" dirty="0">
              <a:solidFill>
                <a:srgbClr val="FF0000"/>
              </a:solidFill>
            </a:endParaRPr>
          </a:p>
        </p:txBody>
      </p:sp>
      <p:sp>
        <p:nvSpPr>
          <p:cNvPr id="3" name="Başlık 2"/>
          <p:cNvSpPr>
            <a:spLocks noGrp="1"/>
          </p:cNvSpPr>
          <p:nvPr>
            <p:ph type="title"/>
          </p:nvPr>
        </p:nvSpPr>
        <p:spPr>
          <a:xfrm>
            <a:off x="395536" y="260648"/>
            <a:ext cx="8229600" cy="1143000"/>
          </a:xfrm>
        </p:spPr>
        <p:txBody>
          <a:bodyPr>
            <a:normAutofit fontScale="90000"/>
          </a:bodyPr>
          <a:lstStyle/>
          <a:p>
            <a:r>
              <a:rPr lang="tr-TR" sz="4400" kern="0" dirty="0">
                <a:solidFill>
                  <a:srgbClr val="00FFFF"/>
                </a:solidFill>
                <a:effectLst>
                  <a:outerShdw blurRad="38100" dist="38100" dir="2700000" algn="tl">
                    <a:srgbClr val="000000">
                      <a:alpha val="43137"/>
                    </a:srgbClr>
                  </a:outerShdw>
                </a:effectLst>
                <a:latin typeface="Bookman Old Style" pitchFamily="18" charset="0"/>
              </a:rPr>
              <a:t>Çocuğunuzu dinlemek için zaman ayırın.</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4676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4800" b="1" kern="0" dirty="0">
                <a:solidFill>
                  <a:srgbClr val="FF0000"/>
                </a:solidFill>
                <a:effectLst>
                  <a:outerShdw blurRad="38100" dist="38100" dir="2700000" algn="tl">
                    <a:srgbClr val="000000"/>
                  </a:outerShdw>
                </a:effectLst>
                <a:latin typeface="Bookman Old Style" pitchFamily="18" charset="0"/>
                <a:ea typeface="+mj-ea"/>
                <a:cs typeface="+mj-cs"/>
              </a:rPr>
              <a:t>Tüm dikkatinizi ona yöneltin ve deneyimlerini anlayabilmek için kendinizi onun yerine koyun.</a:t>
            </a:r>
            <a:r>
              <a:rPr lang="tr-TR" sz="4400" kern="0" dirty="0">
                <a:solidFill>
                  <a:srgbClr val="FF0000"/>
                </a:solidFill>
                <a:effectLst>
                  <a:outerShdw blurRad="38100" dist="38100" dir="2700000" algn="tl">
                    <a:srgbClr val="000000"/>
                  </a:outerShdw>
                </a:effectLst>
                <a:latin typeface="Bookman Old Style" pitchFamily="18" charset="0"/>
                <a:ea typeface="+mj-ea"/>
                <a:cs typeface="+mj-cs"/>
              </a:rPr>
              <a:t> </a:t>
            </a:r>
            <a:endParaRPr lang="tr-TR" dirty="0">
              <a:solidFill>
                <a:srgbClr val="FF0000"/>
              </a:solidFill>
            </a:endParaRPr>
          </a:p>
        </p:txBody>
      </p:sp>
      <p:sp>
        <p:nvSpPr>
          <p:cNvPr id="3" name="Başlık 2"/>
          <p:cNvSpPr>
            <a:spLocks noGrp="1"/>
          </p:cNvSpPr>
          <p:nvPr>
            <p:ph type="title"/>
          </p:nvPr>
        </p:nvSpPr>
        <p:spPr/>
        <p:txBody>
          <a:bodyPr>
            <a:normAutofit fontScale="90000"/>
          </a:bodyPr>
          <a:lstStyle/>
          <a:p>
            <a:pPr lvl="0" fontAlgn="base">
              <a:lnSpc>
                <a:spcPct val="70000"/>
              </a:lnSpc>
              <a:spcAft>
                <a:spcPct val="0"/>
              </a:spcAft>
            </a:pPr>
            <a:r>
              <a:rPr lang="tr-TR" sz="5400" dirty="0" smtClean="0">
                <a:solidFill>
                  <a:srgbClr val="FF0033"/>
                </a:solidFill>
                <a:effectLst/>
                <a:latin typeface="Bookman Old Style" pitchFamily="18" charset="0"/>
                <a:ea typeface="+mn-ea"/>
                <a:cs typeface="+mn-cs"/>
              </a:rPr>
              <a:t/>
            </a:r>
            <a:br>
              <a:rPr lang="tr-TR" sz="5400" dirty="0" smtClean="0">
                <a:solidFill>
                  <a:srgbClr val="FF0033"/>
                </a:solidFill>
                <a:effectLst/>
                <a:latin typeface="Bookman Old Style" pitchFamily="18" charset="0"/>
                <a:ea typeface="+mn-ea"/>
                <a:cs typeface="+mn-cs"/>
              </a:rPr>
            </a:br>
            <a:r>
              <a:rPr lang="tr-TR" sz="5400" dirty="0">
                <a:solidFill>
                  <a:srgbClr val="FF0033"/>
                </a:solidFill>
                <a:effectLst/>
                <a:latin typeface="Bookman Old Style" pitchFamily="18" charset="0"/>
                <a:ea typeface="+mn-ea"/>
                <a:cs typeface="+mn-cs"/>
              </a:rPr>
              <a:t/>
            </a:r>
            <a:br>
              <a:rPr lang="tr-TR" sz="5400" dirty="0">
                <a:solidFill>
                  <a:srgbClr val="FF0033"/>
                </a:solidFill>
                <a:effectLst/>
                <a:latin typeface="Bookman Old Style" pitchFamily="18" charset="0"/>
                <a:ea typeface="+mn-ea"/>
                <a:cs typeface="+mn-cs"/>
              </a:rPr>
            </a:br>
            <a:r>
              <a:rPr lang="tr-TR" sz="5400" dirty="0" smtClean="0">
                <a:solidFill>
                  <a:schemeClr val="tx1"/>
                </a:solidFill>
                <a:effectLst/>
                <a:latin typeface="Bookman Old Style" pitchFamily="18" charset="0"/>
                <a:ea typeface="+mn-ea"/>
                <a:cs typeface="+mn-cs"/>
              </a:rPr>
              <a:t>(</a:t>
            </a:r>
            <a:r>
              <a:rPr lang="tr-TR" sz="5400" dirty="0">
                <a:solidFill>
                  <a:schemeClr val="tx1"/>
                </a:solidFill>
                <a:effectLst/>
                <a:latin typeface="Bookman Old Style" pitchFamily="18" charset="0"/>
                <a:ea typeface="+mn-ea"/>
                <a:cs typeface="+mn-cs"/>
              </a:rPr>
              <a:t>Empati kurun)</a:t>
            </a:r>
            <a:r>
              <a:rPr lang="en-US" sz="5400" dirty="0">
                <a:solidFill>
                  <a:srgbClr val="FF0033"/>
                </a:solidFill>
                <a:effectLst/>
                <a:latin typeface="Bookman Old Style" pitchFamily="18" charset="0"/>
                <a:ea typeface="+mn-ea"/>
                <a:cs typeface="+mn-cs"/>
              </a:rPr>
              <a:t/>
            </a:r>
            <a:br>
              <a:rPr lang="en-US" sz="5400" dirty="0">
                <a:solidFill>
                  <a:srgbClr val="FF0033"/>
                </a:solidFill>
                <a:effectLst/>
                <a:latin typeface="Bookman Old Style" pitchFamily="18" charset="0"/>
                <a:ea typeface="+mn-ea"/>
                <a:cs typeface="+mn-cs"/>
              </a:rPr>
            </a:br>
            <a:r>
              <a:rPr lang="en-US" sz="5400" dirty="0">
                <a:solidFill>
                  <a:srgbClr val="FF0033"/>
                </a:solidFill>
                <a:effectLst/>
                <a:latin typeface="Bookman Old Style" pitchFamily="18" charset="0"/>
                <a:ea typeface="+mn-ea"/>
                <a:cs typeface="+mn-cs"/>
              </a:rPr>
              <a:t/>
            </a:r>
            <a:br>
              <a:rPr lang="en-US" sz="5400" dirty="0">
                <a:solidFill>
                  <a:srgbClr val="FF0033"/>
                </a:solidFill>
                <a:effectLst/>
                <a:latin typeface="Bookman Old Style" pitchFamily="18" charset="0"/>
                <a:ea typeface="+mn-ea"/>
                <a:cs typeface="+mn-cs"/>
              </a:rPr>
            </a:br>
            <a:endParaRPr lang="tr-TR" dirty="0"/>
          </a:p>
        </p:txBody>
      </p:sp>
    </p:spTree>
    <p:extLst>
      <p:ext uri="{BB962C8B-B14F-4D97-AF65-F5344CB8AC3E}">
        <p14:creationId xmlns:p14="http://schemas.microsoft.com/office/powerpoint/2010/main" val="1220138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 name="Picture 2" descr="https://fbcdn-sphotos-f-a.akamaihd.net/hphotos-ak-prn2/1383185_186252101564139_1739716676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6984776" cy="631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61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lvl="0" indent="0" algn="ctr" fontAlgn="base">
              <a:spcBef>
                <a:spcPct val="50000"/>
              </a:spcBef>
              <a:spcAft>
                <a:spcPct val="0"/>
              </a:spcAft>
              <a:buClrTx/>
              <a:buSzTx/>
              <a:buNone/>
            </a:pPr>
            <a:endParaRPr lang="tr-TR" sz="5400" b="1" dirty="0" smtClean="0">
              <a:solidFill>
                <a:srgbClr val="FF0033"/>
              </a:solidFill>
              <a:latin typeface="Bookman Old Style" pitchFamily="18" charset="0"/>
            </a:endParaRPr>
          </a:p>
          <a:p>
            <a:pPr marL="0" lvl="0" indent="0" algn="ctr" fontAlgn="base">
              <a:spcBef>
                <a:spcPct val="50000"/>
              </a:spcBef>
              <a:spcAft>
                <a:spcPct val="0"/>
              </a:spcAft>
              <a:buClrTx/>
              <a:buSzTx/>
              <a:buNone/>
            </a:pPr>
            <a:r>
              <a:rPr lang="tr-TR" sz="5400" b="1" dirty="0" smtClean="0">
                <a:solidFill>
                  <a:srgbClr val="FF0033"/>
                </a:solidFill>
                <a:latin typeface="Bookman Old Style" pitchFamily="18" charset="0"/>
              </a:rPr>
              <a:t>Konuşmayı sürdürmesi için </a:t>
            </a:r>
            <a:r>
              <a:rPr lang="tr-TR" sz="5400" b="1" dirty="0">
                <a:solidFill>
                  <a:srgbClr val="FF0033"/>
                </a:solidFill>
                <a:latin typeface="Bookman Old Style" pitchFamily="18" charset="0"/>
              </a:rPr>
              <a:t>onu teşvik edin.</a:t>
            </a:r>
            <a:endParaRPr lang="en-US" sz="5400" b="1" dirty="0">
              <a:solidFill>
                <a:srgbClr val="FF0033"/>
              </a:solidFill>
              <a:latin typeface="Bookman Old Style" pitchFamily="18" charset="0"/>
            </a:endParaRPr>
          </a:p>
          <a:p>
            <a:endParaRPr lang="tr-TR" dirty="0"/>
          </a:p>
        </p:txBody>
      </p:sp>
      <p:sp>
        <p:nvSpPr>
          <p:cNvPr id="3" name="Başlık 2"/>
          <p:cNvSpPr>
            <a:spLocks noGrp="1"/>
          </p:cNvSpPr>
          <p:nvPr>
            <p:ph type="title"/>
          </p:nvPr>
        </p:nvSpPr>
        <p:spPr>
          <a:xfrm>
            <a:off x="457200" y="274638"/>
            <a:ext cx="8229600" cy="2362274"/>
          </a:xfrm>
        </p:spPr>
        <p:txBody>
          <a:bodyPr>
            <a:normAutofit/>
          </a:bodyPr>
          <a:lstStyle/>
          <a:p>
            <a:r>
              <a:rPr lang="tr-TR" sz="4800" kern="0" dirty="0">
                <a:solidFill>
                  <a:srgbClr val="FFFF00"/>
                </a:solidFill>
                <a:effectLst>
                  <a:outerShdw blurRad="38100" dist="38100" dir="2700000" algn="tl">
                    <a:srgbClr val="000000"/>
                  </a:outerShdw>
                </a:effectLst>
                <a:latin typeface="Bookman Old Style" pitchFamily="18" charset="0"/>
              </a:rPr>
              <a:t>Çocuğunuz konuşurken göz kontağını sürdürün.</a:t>
            </a:r>
            <a:endParaRPr lang="tr-TR" dirty="0"/>
          </a:p>
        </p:txBody>
      </p:sp>
    </p:spTree>
    <p:extLst>
      <p:ext uri="{BB962C8B-B14F-4D97-AF65-F5344CB8AC3E}">
        <p14:creationId xmlns:p14="http://schemas.microsoft.com/office/powerpoint/2010/main" val="1339391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8194" name="Picture 2" descr="E:\Yeni klasör\iletişim resim\iletişim ile ilgili karikat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04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a:graphicFrameLocks noGrp="1"/>
          </p:cNvGraphicFramePr>
          <p:nvPr>
            <p:ph idx="1"/>
            <p:extLst>
              <p:ext uri="{D42A27DB-BD31-4B8C-83A1-F6EECF244321}">
                <p14:modId xmlns:p14="http://schemas.microsoft.com/office/powerpoint/2010/main" val="2390613463"/>
              </p:ext>
            </p:extLst>
          </p:nvPr>
        </p:nvGraphicFramePr>
        <p:xfrm>
          <a:off x="611560" y="332656"/>
          <a:ext cx="8075240" cy="567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011482"/>
      </p:ext>
    </p:extLst>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sz="4800" b="1" kern="0" dirty="0" err="1">
                <a:solidFill>
                  <a:srgbClr val="FF0000"/>
                </a:solidFill>
                <a:latin typeface="Bookman Old Style" pitchFamily="18" charset="0"/>
                <a:ea typeface="+mj-ea"/>
                <a:cs typeface="+mj-cs"/>
              </a:rPr>
              <a:t>Çocuğunuza,onu</a:t>
            </a:r>
            <a:r>
              <a:rPr lang="tr-TR" sz="4800" b="1" kern="0" dirty="0">
                <a:solidFill>
                  <a:srgbClr val="FF0000"/>
                </a:solidFill>
                <a:latin typeface="Bookman Old Style" pitchFamily="18" charset="0"/>
                <a:ea typeface="+mj-ea"/>
                <a:cs typeface="+mj-cs"/>
              </a:rPr>
              <a:t> ne kadar çok sevdiğinizi,</a:t>
            </a:r>
            <a:br>
              <a:rPr lang="tr-TR" sz="4800" b="1" kern="0" dirty="0">
                <a:solidFill>
                  <a:srgbClr val="FF0000"/>
                </a:solidFill>
                <a:latin typeface="Bookman Old Style" pitchFamily="18" charset="0"/>
                <a:ea typeface="+mj-ea"/>
                <a:cs typeface="+mj-cs"/>
              </a:rPr>
            </a:br>
            <a:r>
              <a:rPr lang="tr-TR" sz="4800" b="1" kern="0" dirty="0">
                <a:solidFill>
                  <a:srgbClr val="FF0000"/>
                </a:solidFill>
                <a:latin typeface="Bookman Old Style" pitchFamily="18" charset="0"/>
                <a:ea typeface="+mj-ea"/>
                <a:cs typeface="+mj-cs"/>
              </a:rPr>
              <a:t> ne kadar iyi ve sevilecek bir çocuk olduğunu</a:t>
            </a:r>
            <a:r>
              <a:rPr lang="tr-TR" sz="4800" kern="0" dirty="0">
                <a:solidFill>
                  <a:srgbClr val="FF0000"/>
                </a:solidFill>
                <a:latin typeface="Bookman Old Style" pitchFamily="18" charset="0"/>
                <a:ea typeface="+mj-ea"/>
                <a:cs typeface="+mj-cs"/>
              </a:rPr>
              <a:t> </a:t>
            </a:r>
            <a:r>
              <a:rPr lang="tr-TR" sz="4800" b="1" u="sng" kern="0" dirty="0">
                <a:latin typeface="Bookman Old Style" pitchFamily="18" charset="0"/>
                <a:ea typeface="+mj-ea"/>
                <a:cs typeface="+mj-cs"/>
              </a:rPr>
              <a:t>herhangi bir koşul koymadan</a:t>
            </a:r>
            <a:r>
              <a:rPr lang="tr-TR" sz="4800" b="1" kern="0" dirty="0">
                <a:latin typeface="Bookman Old Style" pitchFamily="18" charset="0"/>
                <a:ea typeface="+mj-ea"/>
                <a:cs typeface="+mj-cs"/>
              </a:rPr>
              <a:t> </a:t>
            </a:r>
            <a:r>
              <a:rPr lang="tr-TR" sz="4800" b="1" kern="0" dirty="0">
                <a:solidFill>
                  <a:srgbClr val="FF0000"/>
                </a:solidFill>
                <a:latin typeface="Bookman Old Style" pitchFamily="18" charset="0"/>
                <a:ea typeface="+mj-ea"/>
                <a:cs typeface="+mj-cs"/>
              </a:rPr>
              <a:t>söyleyin</a:t>
            </a:r>
            <a:r>
              <a:rPr lang="tr-TR" sz="4800" kern="0" dirty="0">
                <a:solidFill>
                  <a:srgbClr val="FF0000"/>
                </a:solidFill>
                <a:effectLst>
                  <a:outerShdw blurRad="38100" dist="38100" dir="2700000" algn="tl">
                    <a:srgbClr val="000000"/>
                  </a:outerShdw>
                </a:effectLst>
                <a:latin typeface="Bookman Old Style" pitchFamily="18" charset="0"/>
                <a:ea typeface="+mj-ea"/>
                <a:cs typeface="+mj-cs"/>
              </a:rPr>
              <a:t>.</a:t>
            </a:r>
            <a:endParaRPr lang="tr-TR" dirty="0">
              <a:solidFill>
                <a:srgbClr val="FF0000"/>
              </a:solidFill>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810750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5000" b="1" kern="0" dirty="0">
                <a:solidFill>
                  <a:srgbClr val="FF0033"/>
                </a:solidFill>
                <a:effectLst>
                  <a:outerShdw blurRad="38100" dist="38100" dir="2700000" algn="tl">
                    <a:srgbClr val="000000"/>
                  </a:outerShdw>
                </a:effectLst>
                <a:latin typeface="Bookman Old Style" pitchFamily="18" charset="0"/>
                <a:ea typeface="+mj-ea"/>
                <a:cs typeface="+mj-cs"/>
              </a:rPr>
              <a:t>Çocuğunuza verdiğiniz</a:t>
            </a:r>
            <a:br>
              <a:rPr lang="tr-TR" sz="5000" b="1" kern="0" dirty="0">
                <a:solidFill>
                  <a:srgbClr val="FF0033"/>
                </a:solidFill>
                <a:effectLst>
                  <a:outerShdw blurRad="38100" dist="38100" dir="2700000" algn="tl">
                    <a:srgbClr val="000000"/>
                  </a:outerShdw>
                </a:effectLst>
                <a:latin typeface="Bookman Old Style" pitchFamily="18" charset="0"/>
                <a:ea typeface="+mj-ea"/>
                <a:cs typeface="+mj-cs"/>
              </a:rPr>
            </a:br>
            <a:r>
              <a:rPr lang="tr-TR" sz="5000" b="1" kern="0" dirty="0">
                <a:solidFill>
                  <a:srgbClr val="FF0033"/>
                </a:solidFill>
                <a:effectLst>
                  <a:outerShdw blurRad="38100" dist="38100" dir="2700000" algn="tl">
                    <a:srgbClr val="000000"/>
                  </a:outerShdw>
                </a:effectLst>
                <a:latin typeface="Bookman Old Style" pitchFamily="18" charset="0"/>
                <a:ea typeface="+mj-ea"/>
                <a:cs typeface="+mj-cs"/>
              </a:rPr>
              <a:t>sözleri tutun </a:t>
            </a:r>
            <a:br>
              <a:rPr lang="tr-TR" sz="5000" b="1" kern="0" dirty="0">
                <a:solidFill>
                  <a:srgbClr val="FF0033"/>
                </a:solidFill>
                <a:effectLst>
                  <a:outerShdw blurRad="38100" dist="38100" dir="2700000" algn="tl">
                    <a:srgbClr val="000000"/>
                  </a:outerShdw>
                </a:effectLst>
                <a:latin typeface="Bookman Old Style" pitchFamily="18" charset="0"/>
                <a:ea typeface="+mj-ea"/>
                <a:cs typeface="+mj-cs"/>
              </a:rPr>
            </a:br>
            <a:r>
              <a:rPr lang="tr-TR" sz="5000" b="1" kern="0" dirty="0">
                <a:solidFill>
                  <a:srgbClr val="FF66FF"/>
                </a:solidFill>
                <a:effectLst>
                  <a:outerShdw blurRad="38100" dist="38100" dir="2700000" algn="tl">
                    <a:srgbClr val="000000"/>
                  </a:outerShdw>
                </a:effectLst>
                <a:latin typeface="Bookman Old Style" pitchFamily="18" charset="0"/>
                <a:ea typeface="+mj-ea"/>
                <a:cs typeface="+mj-cs"/>
              </a:rPr>
              <a:t>ve</a:t>
            </a:r>
            <a:br>
              <a:rPr lang="tr-TR" sz="5000" b="1" kern="0" dirty="0">
                <a:solidFill>
                  <a:srgbClr val="FF66FF"/>
                </a:solidFill>
                <a:effectLst>
                  <a:outerShdw blurRad="38100" dist="38100" dir="2700000" algn="tl">
                    <a:srgbClr val="000000"/>
                  </a:outerShdw>
                </a:effectLst>
                <a:latin typeface="Bookman Old Style" pitchFamily="18" charset="0"/>
                <a:ea typeface="+mj-ea"/>
                <a:cs typeface="+mj-cs"/>
              </a:rPr>
            </a:br>
            <a:r>
              <a:rPr lang="tr-TR" sz="5000" b="1" kern="0" dirty="0">
                <a:solidFill>
                  <a:srgbClr val="66FF66"/>
                </a:solidFill>
                <a:effectLst>
                  <a:outerShdw blurRad="38100" dist="38100" dir="2700000" algn="tl">
                    <a:srgbClr val="000000"/>
                  </a:outerShdw>
                </a:effectLst>
                <a:latin typeface="Bookman Old Style" pitchFamily="18" charset="0"/>
                <a:ea typeface="+mj-ea"/>
                <a:cs typeface="+mj-cs"/>
              </a:rPr>
              <a:t>sözlerini tutması için fırsat verin.</a:t>
            </a:r>
            <a:br>
              <a:rPr lang="tr-TR" sz="5000" b="1" kern="0" dirty="0">
                <a:solidFill>
                  <a:srgbClr val="66FF66"/>
                </a:solidFill>
                <a:effectLst>
                  <a:outerShdw blurRad="38100" dist="38100" dir="2700000" algn="tl">
                    <a:srgbClr val="000000"/>
                  </a:outerShdw>
                </a:effectLst>
                <a:latin typeface="Bookman Old Style" pitchFamily="18" charset="0"/>
                <a:ea typeface="+mj-ea"/>
                <a:cs typeface="+mj-cs"/>
              </a:rPr>
            </a:b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65378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4800" b="1" kern="0" dirty="0">
                <a:effectLst>
                  <a:outerShdw blurRad="38100" dist="38100" dir="2700000" algn="tl">
                    <a:srgbClr val="000000"/>
                  </a:outerShdw>
                </a:effectLst>
                <a:latin typeface="Bookman Old Style" pitchFamily="18" charset="0"/>
                <a:ea typeface="+mj-ea"/>
                <a:cs typeface="+mj-cs"/>
              </a:rPr>
              <a:t>Sadece başarıları için değil, aynı zamanda </a:t>
            </a:r>
            <a:r>
              <a:rPr lang="tr-TR" sz="4800" b="1" kern="0" dirty="0">
                <a:solidFill>
                  <a:srgbClr val="FF0033"/>
                </a:solidFill>
                <a:effectLst>
                  <a:outerShdw blurRad="38100" dist="38100" dir="2700000" algn="tl">
                    <a:srgbClr val="000000"/>
                  </a:outerShdw>
                </a:effectLst>
                <a:latin typeface="Bookman Old Style" pitchFamily="18" charset="0"/>
                <a:ea typeface="+mj-ea"/>
                <a:cs typeface="+mj-cs"/>
              </a:rPr>
              <a:t>çabaları, ufak çaplı değişimleri ve ilerlemeleri </a:t>
            </a:r>
            <a:r>
              <a:rPr lang="tr-TR" sz="4800" b="1" kern="0" dirty="0">
                <a:effectLst>
                  <a:outerShdw blurRad="38100" dist="38100" dir="2700000" algn="tl">
                    <a:srgbClr val="000000"/>
                  </a:outerShdw>
                </a:effectLst>
                <a:latin typeface="Bookman Old Style" pitchFamily="18" charset="0"/>
                <a:ea typeface="+mj-ea"/>
                <a:cs typeface="+mj-cs"/>
              </a:rPr>
              <a:t>için de övgüde bulunun.</a:t>
            </a:r>
            <a:br>
              <a:rPr lang="tr-TR" sz="4800" b="1" kern="0" dirty="0">
                <a:effectLst>
                  <a:outerShdw blurRad="38100" dist="38100" dir="2700000" algn="tl">
                    <a:srgbClr val="000000"/>
                  </a:outerShdw>
                </a:effectLst>
                <a:latin typeface="Bookman Old Style" pitchFamily="18" charset="0"/>
                <a:ea typeface="+mj-ea"/>
                <a:cs typeface="+mj-cs"/>
              </a:rPr>
            </a:b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699678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342900" lvl="0" indent="-342900" fontAlgn="base">
              <a:spcBef>
                <a:spcPct val="20000"/>
              </a:spcBef>
              <a:spcAft>
                <a:spcPct val="0"/>
              </a:spcAft>
              <a:buClr>
                <a:srgbClr val="3366FF"/>
              </a:buClr>
              <a:buSzPct val="80000"/>
              <a:buFont typeface="Wingdings" pitchFamily="2" charset="2"/>
              <a:buChar char="l"/>
            </a:pPr>
            <a:r>
              <a:rPr lang="tr-TR" sz="4800" b="1" kern="0" dirty="0">
                <a:solidFill>
                  <a:srgbClr val="FF0033"/>
                </a:solidFill>
                <a:latin typeface="Bookman Old Style" pitchFamily="18" charset="0"/>
              </a:rPr>
              <a:t>Onunla vakit geçirin, tatillerinizi ona</a:t>
            </a:r>
            <a:r>
              <a:rPr lang="tr-TR" sz="4800" b="1" kern="0" dirty="0">
                <a:solidFill>
                  <a:srgbClr val="003399"/>
                </a:solidFill>
                <a:latin typeface="Bookman Old Style" pitchFamily="18" charset="0"/>
              </a:rPr>
              <a:t> </a:t>
            </a:r>
            <a:r>
              <a:rPr lang="tr-TR" sz="4800" b="1" kern="0" dirty="0">
                <a:solidFill>
                  <a:srgbClr val="FF0033"/>
                </a:solidFill>
                <a:latin typeface="Bookman Old Style" pitchFamily="18" charset="0"/>
              </a:rPr>
              <a:t>ayırın,</a:t>
            </a:r>
            <a:r>
              <a:rPr lang="tr-TR" sz="4800" b="1" kern="0" dirty="0">
                <a:solidFill>
                  <a:srgbClr val="003399"/>
                </a:solidFill>
                <a:latin typeface="Bookman Old Style" pitchFamily="18" charset="0"/>
              </a:rPr>
              <a:t>, </a:t>
            </a:r>
            <a:r>
              <a:rPr lang="tr-TR" sz="4800" b="1" kern="0" dirty="0">
                <a:solidFill>
                  <a:srgbClr val="66FF66"/>
                </a:solidFill>
                <a:latin typeface="Bookman Old Style" pitchFamily="18" charset="0"/>
              </a:rPr>
              <a:t>beraber özel etkinliklere katılın.</a:t>
            </a:r>
            <a:endParaRPr lang="en-US" sz="4800" b="1" kern="0" dirty="0">
              <a:solidFill>
                <a:srgbClr val="66FF66"/>
              </a:solidFill>
              <a:latin typeface="Bookman Old Style" pitchFamily="18" charset="0"/>
            </a:endParaRPr>
          </a:p>
          <a:p>
            <a:endParaRPr lang="tr-TR" dirty="0"/>
          </a:p>
        </p:txBody>
      </p:sp>
      <p:sp>
        <p:nvSpPr>
          <p:cNvPr id="3" name="Başlık 2"/>
          <p:cNvSpPr>
            <a:spLocks noGrp="1"/>
          </p:cNvSpPr>
          <p:nvPr>
            <p:ph type="title"/>
          </p:nvPr>
        </p:nvSpPr>
        <p:spPr/>
        <p:txBody>
          <a:bodyPr/>
          <a:lstStyle/>
          <a:p>
            <a:endParaRPr lang="tr-TR"/>
          </a:p>
        </p:txBody>
      </p:sp>
      <p:pic>
        <p:nvPicPr>
          <p:cNvPr id="4" name="Picture 7" descr="j0231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005064"/>
            <a:ext cx="2111152" cy="27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45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342900" lvl="0" indent="-342900" algn="ctr" fontAlgn="base">
              <a:lnSpc>
                <a:spcPct val="90000"/>
              </a:lnSpc>
              <a:spcBef>
                <a:spcPct val="20000"/>
              </a:spcBef>
              <a:spcAft>
                <a:spcPct val="0"/>
              </a:spcAft>
              <a:buClr>
                <a:srgbClr val="3366FF"/>
              </a:buClr>
              <a:buSzPct val="80000"/>
              <a:buFont typeface="Wingdings" pitchFamily="2" charset="2"/>
              <a:buChar char="l"/>
            </a:pPr>
            <a:r>
              <a:rPr lang="tr-TR" sz="6000" b="1" kern="0" dirty="0">
                <a:solidFill>
                  <a:srgbClr val="00FFFF"/>
                </a:solidFill>
                <a:latin typeface="Calibri" pitchFamily="34" charset="0"/>
              </a:rPr>
              <a:t>Ona serbestlik tanımakla </a:t>
            </a:r>
            <a:r>
              <a:rPr lang="tr-TR" sz="6000" b="1" kern="0" dirty="0" err="1">
                <a:solidFill>
                  <a:srgbClr val="00FFFF"/>
                </a:solidFill>
                <a:latin typeface="Calibri" pitchFamily="34" charset="0"/>
              </a:rPr>
              <a:t>birlikte,uymak</a:t>
            </a:r>
            <a:r>
              <a:rPr lang="tr-TR" sz="6000" b="1" kern="0" dirty="0">
                <a:solidFill>
                  <a:srgbClr val="00FFFF"/>
                </a:solidFill>
                <a:latin typeface="Calibri" pitchFamily="34" charset="0"/>
              </a:rPr>
              <a:t> zorunda olduğu </a:t>
            </a:r>
            <a:r>
              <a:rPr lang="tr-TR" sz="6000" b="1" kern="0" dirty="0">
                <a:solidFill>
                  <a:srgbClr val="FF00FF"/>
                </a:solidFill>
                <a:latin typeface="Calibri" pitchFamily="34" charset="0"/>
              </a:rPr>
              <a:t>kesin ve belirli kurallar </a:t>
            </a:r>
            <a:r>
              <a:rPr lang="tr-TR" sz="6000" b="1" kern="0" dirty="0">
                <a:solidFill>
                  <a:srgbClr val="00FFFF"/>
                </a:solidFill>
                <a:latin typeface="Calibri" pitchFamily="34" charset="0"/>
              </a:rPr>
              <a:t>koyun</a:t>
            </a:r>
            <a:r>
              <a:rPr lang="tr-TR" sz="4400" b="1" kern="0" dirty="0">
                <a:solidFill>
                  <a:srgbClr val="00FFFF"/>
                </a:solidFill>
                <a:latin typeface="Bookman Old Style" pitchFamily="18" charset="0"/>
              </a:rPr>
              <a:t>.</a:t>
            </a:r>
            <a:r>
              <a:rPr lang="tr-TR" sz="4400" b="1" kern="0" dirty="0">
                <a:solidFill>
                  <a:srgbClr val="FF00FF"/>
                </a:solidFill>
                <a:latin typeface="Bookman Old Style" pitchFamily="18" charset="0"/>
              </a:rPr>
              <a:t/>
            </a:r>
            <a:br>
              <a:rPr lang="tr-TR" sz="4400" b="1" kern="0" dirty="0">
                <a:solidFill>
                  <a:srgbClr val="FF00FF"/>
                </a:solidFill>
                <a:latin typeface="Bookman Old Style" pitchFamily="18" charset="0"/>
              </a:rPr>
            </a:br>
            <a:endParaRPr lang="en-US" sz="4400" b="1" kern="0" dirty="0">
              <a:solidFill>
                <a:srgbClr val="FF00FF"/>
              </a:solidFill>
              <a:latin typeface="Bookman Old Style" pitchFamily="18" charset="0"/>
            </a:endParaRPr>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81718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342900" lvl="0" indent="-342900" algn="ctr" fontAlgn="base">
              <a:lnSpc>
                <a:spcPct val="90000"/>
              </a:lnSpc>
              <a:spcBef>
                <a:spcPct val="20000"/>
              </a:spcBef>
              <a:spcAft>
                <a:spcPct val="0"/>
              </a:spcAft>
              <a:buClr>
                <a:srgbClr val="3366FF"/>
              </a:buClr>
              <a:buSzPct val="80000"/>
              <a:buNone/>
            </a:pPr>
            <a:r>
              <a:rPr lang="tr-TR" sz="6600" b="1" kern="0" dirty="0" smtClean="0">
                <a:solidFill>
                  <a:srgbClr val="FF0033"/>
                </a:solidFill>
                <a:latin typeface="Calibri" pitchFamily="34" charset="0"/>
              </a:rPr>
              <a:t>Kural </a:t>
            </a:r>
            <a:r>
              <a:rPr lang="tr-TR" sz="6600" b="1" kern="0" dirty="0">
                <a:solidFill>
                  <a:srgbClr val="FF0033"/>
                </a:solidFill>
                <a:latin typeface="Calibri" pitchFamily="34" charset="0"/>
              </a:rPr>
              <a:t>belirsizliği içinde bırakmayın</a:t>
            </a:r>
            <a:endParaRPr lang="tr-TR" sz="6600" b="1" kern="0" dirty="0">
              <a:solidFill>
                <a:srgbClr val="66FF66"/>
              </a:solidFill>
              <a:latin typeface="Calibri" pitchFamily="34" charset="0"/>
            </a:endParaRPr>
          </a:p>
          <a:p>
            <a:pPr marL="342900" lvl="0" indent="-342900" algn="ctr" fontAlgn="base">
              <a:lnSpc>
                <a:spcPct val="90000"/>
              </a:lnSpc>
              <a:spcBef>
                <a:spcPct val="20000"/>
              </a:spcBef>
              <a:spcAft>
                <a:spcPct val="0"/>
              </a:spcAft>
              <a:buClr>
                <a:srgbClr val="3366FF"/>
              </a:buClr>
              <a:buSzPct val="80000"/>
              <a:buNone/>
            </a:pPr>
            <a:r>
              <a:rPr lang="tr-TR" sz="6600" b="1" kern="0" dirty="0">
                <a:solidFill>
                  <a:srgbClr val="66FF66"/>
                </a:solidFill>
                <a:latin typeface="Calibri" pitchFamily="34" charset="0"/>
              </a:rPr>
              <a:t>ve aşırı ödün     vermeyin.</a:t>
            </a:r>
            <a:br>
              <a:rPr lang="tr-TR" sz="6600" b="1" kern="0" dirty="0">
                <a:solidFill>
                  <a:srgbClr val="66FF66"/>
                </a:solidFill>
                <a:latin typeface="Calibri" pitchFamily="34" charset="0"/>
              </a:rPr>
            </a:br>
            <a:endParaRPr lang="en-US" sz="6600" b="1" kern="0" dirty="0">
              <a:solidFill>
                <a:srgbClr val="66FF66"/>
              </a:solidFill>
              <a:latin typeface="Calibri" pitchFamily="34" charset="0"/>
            </a:endParaRPr>
          </a:p>
          <a:p>
            <a:endParaRPr lang="tr-TR" dirty="0"/>
          </a:p>
        </p:txBody>
      </p:sp>
      <p:sp>
        <p:nvSpPr>
          <p:cNvPr id="3" name="Başlık 2"/>
          <p:cNvSpPr>
            <a:spLocks noGrp="1"/>
          </p:cNvSpPr>
          <p:nvPr>
            <p:ph type="title"/>
          </p:nvPr>
        </p:nvSpPr>
        <p:spPr/>
        <p:txBody>
          <a:bodyPr/>
          <a:lstStyle/>
          <a:p>
            <a:endParaRPr lang="tr-TR" dirty="0"/>
          </a:p>
        </p:txBody>
      </p:sp>
    </p:spTree>
    <p:extLst>
      <p:ext uri="{BB962C8B-B14F-4D97-AF65-F5344CB8AC3E}">
        <p14:creationId xmlns:p14="http://schemas.microsoft.com/office/powerpoint/2010/main" val="200009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pic_busines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3" name="WordArt 5"/>
          <p:cNvSpPr>
            <a:spLocks noChangeArrowheads="1" noChangeShapeType="1" noTextEdit="1"/>
          </p:cNvSpPr>
          <p:nvPr/>
        </p:nvSpPr>
        <p:spPr bwMode="auto">
          <a:xfrm>
            <a:off x="1187450" y="908050"/>
            <a:ext cx="6624638" cy="2519363"/>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a:ln w="11430"/>
                <a:solidFill>
                  <a:srgbClr val="FF0000"/>
                </a:solidFill>
                <a:effectLst>
                  <a:outerShdw blurRad="50800" dist="39000" dir="5460000" algn="tl">
                    <a:srgbClr val="000000">
                      <a:alpha val="38000"/>
                    </a:srgbClr>
                  </a:outerShdw>
                </a:effectLst>
                <a:latin typeface="Comic Sans MS"/>
              </a:rPr>
              <a:t>Herşey insanla şekillenir</a:t>
            </a:r>
          </a:p>
          <a:p>
            <a:pPr algn="ctr">
              <a:defRPr/>
            </a:pPr>
            <a:r>
              <a:rPr lang="en-US" sz="3600" b="1" kern="10" dirty="0">
                <a:ln w="11430"/>
                <a:solidFill>
                  <a:srgbClr val="FF0000"/>
                </a:solidFill>
                <a:effectLst>
                  <a:outerShdw blurRad="50800" dist="39000" dir="5460000" algn="tl">
                    <a:srgbClr val="000000">
                      <a:alpha val="38000"/>
                    </a:srgbClr>
                  </a:outerShdw>
                </a:effectLst>
                <a:latin typeface="Comic Sans MS"/>
              </a:rPr>
              <a:t>insan eğitimle</a:t>
            </a:r>
            <a:r>
              <a:rPr lang="tr-TR" sz="3600" b="1" kern="10" dirty="0">
                <a:ln w="11430"/>
                <a:solidFill>
                  <a:srgbClr val="FF0000"/>
                </a:solidFill>
                <a:effectLst>
                  <a:outerShdw blurRad="50800" dist="39000" dir="5460000" algn="tl">
                    <a:srgbClr val="000000">
                      <a:alpha val="38000"/>
                    </a:srgbClr>
                  </a:outerShdw>
                </a:effectLst>
                <a:latin typeface="Comic Sans MS"/>
              </a:rPr>
              <a:t>…</a:t>
            </a:r>
            <a:endParaRPr lang="en-US" sz="3600" b="1" kern="10" dirty="0">
              <a:ln w="11430"/>
              <a:solidFill>
                <a:srgbClr val="FF0000"/>
              </a:solidFill>
              <a:effectLst>
                <a:outerShdw blurRad="50800" dist="39000" dir="5460000" algn="tl">
                  <a:srgbClr val="000000">
                    <a:alpha val="38000"/>
                  </a:srgbClr>
                </a:outerShdw>
              </a:effectLst>
              <a:latin typeface="Comic Sans MS"/>
            </a:endParaRPr>
          </a:p>
        </p:txBody>
      </p:sp>
    </p:spTree>
    <p:extLst>
      <p:ext uri="{BB962C8B-B14F-4D97-AF65-F5344CB8AC3E}">
        <p14:creationId xmlns:p14="http://schemas.microsoft.com/office/powerpoint/2010/main" val="2649427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283653"/>
                                        </p:tgtEl>
                                        <p:attrNameLst>
                                          <p:attrName>style.visibility</p:attrName>
                                        </p:attrNameLst>
                                      </p:cBhvr>
                                      <p:to>
                                        <p:strVal val="visible"/>
                                      </p:to>
                                    </p:set>
                                    <p:animEffect transition="in" filter="checkerboard(across)">
                                      <p:cBhvr>
                                        <p:cTn id="7" dur="500"/>
                                        <p:tgtEl>
                                          <p:spTgt spid="283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3075" name="Picture 3" descr="E:\Yeni klasör\iletişim resim\kamera-20eki13-cumh-hakan-cel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6" y="116632"/>
            <a:ext cx="8915075" cy="656215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060848"/>
            <a:ext cx="3691260" cy="3456384"/>
          </a:xfrm>
          <a:prstGeom prst="rect">
            <a:avLst/>
          </a:prstGeom>
        </p:spPr>
      </p:pic>
    </p:spTree>
    <p:extLst>
      <p:ext uri="{BB962C8B-B14F-4D97-AF65-F5344CB8AC3E}">
        <p14:creationId xmlns:p14="http://schemas.microsoft.com/office/powerpoint/2010/main" val="25089928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 name="Picture 12" descr="ges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272808" cy="590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68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MİMİKLER</a:t>
            </a:r>
            <a:endParaRPr lang="tr-TR" dirty="0"/>
          </a:p>
        </p:txBody>
      </p:sp>
      <p:pic>
        <p:nvPicPr>
          <p:cNvPr id="4" name="Picture 7" descr="http://t2.gstatic.com/images?q=tbn:ANd9GcQmVquLCC1xaipQ3bc4-lt5mkXiuy0xQMf4VFTGVWmmwhhcYlba6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324036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loring page facial exp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263" y="332656"/>
            <a:ext cx="4297858" cy="606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3460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Oval 4"/>
          <p:cNvSpPr>
            <a:spLocks noChangeArrowheads="1"/>
          </p:cNvSpPr>
          <p:nvPr/>
        </p:nvSpPr>
        <p:spPr bwMode="auto">
          <a:xfrm>
            <a:off x="1341945" y="3357563"/>
            <a:ext cx="503238" cy="431800"/>
          </a:xfrm>
          <a:prstGeom prst="ellipse">
            <a:avLst/>
          </a:prstGeom>
          <a:solidFill>
            <a:srgbClr val="D1D12F"/>
          </a:solidFill>
          <a:ln w="50800">
            <a:solidFill>
              <a:srgbClr val="000000"/>
            </a:solidFill>
            <a:round/>
            <a:headEnd/>
            <a:tailEnd/>
          </a:ln>
          <a:effectLst>
            <a:innerShdw blurRad="63500" dist="50800" dir="13500000">
              <a:prstClr val="black">
                <a:alpha val="50000"/>
              </a:prstClr>
            </a:innerShdw>
          </a:effectLst>
        </p:spPr>
        <p:txBody>
          <a:bodyPr wrap="none" anchor="ctr"/>
          <a:lstStyle/>
          <a:p>
            <a:pPr>
              <a:defRPr/>
            </a:pPr>
            <a:endParaRPr lang="en-US" dirty="0">
              <a:solidFill>
                <a:prstClr val="black"/>
              </a:solidFill>
            </a:endParaRPr>
          </a:p>
        </p:txBody>
      </p:sp>
      <p:sp>
        <p:nvSpPr>
          <p:cNvPr id="20485" name="Line 5"/>
          <p:cNvSpPr>
            <a:spLocks noChangeShapeType="1"/>
          </p:cNvSpPr>
          <p:nvPr/>
        </p:nvSpPr>
        <p:spPr bwMode="auto">
          <a:xfrm>
            <a:off x="1619250" y="3789363"/>
            <a:ext cx="0" cy="86518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86" name="Line 6"/>
          <p:cNvSpPr>
            <a:spLocks noChangeShapeType="1"/>
          </p:cNvSpPr>
          <p:nvPr/>
        </p:nvSpPr>
        <p:spPr bwMode="auto">
          <a:xfrm>
            <a:off x="1619250" y="3933825"/>
            <a:ext cx="360363" cy="28892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87" name="Line 7"/>
          <p:cNvSpPr>
            <a:spLocks noChangeShapeType="1"/>
          </p:cNvSpPr>
          <p:nvPr/>
        </p:nvSpPr>
        <p:spPr bwMode="auto">
          <a:xfrm flipH="1">
            <a:off x="1230313" y="3933825"/>
            <a:ext cx="360362" cy="360363"/>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88" name="Line 8"/>
          <p:cNvSpPr>
            <a:spLocks noChangeShapeType="1"/>
          </p:cNvSpPr>
          <p:nvPr/>
        </p:nvSpPr>
        <p:spPr bwMode="auto">
          <a:xfrm>
            <a:off x="1619250" y="4624388"/>
            <a:ext cx="331788" cy="60642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89" name="Line 9"/>
          <p:cNvSpPr>
            <a:spLocks noChangeShapeType="1"/>
          </p:cNvSpPr>
          <p:nvPr/>
        </p:nvSpPr>
        <p:spPr bwMode="auto">
          <a:xfrm flipH="1">
            <a:off x="1301750" y="4654550"/>
            <a:ext cx="288925" cy="576263"/>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52938" name="Oval 10"/>
          <p:cNvSpPr>
            <a:spLocks noChangeArrowheads="1"/>
          </p:cNvSpPr>
          <p:nvPr/>
        </p:nvSpPr>
        <p:spPr bwMode="auto">
          <a:xfrm>
            <a:off x="7854950" y="3355975"/>
            <a:ext cx="503238" cy="431800"/>
          </a:xfrm>
          <a:prstGeom prst="ellipse">
            <a:avLst/>
          </a:prstGeom>
          <a:solidFill>
            <a:srgbClr val="D1D12F"/>
          </a:solidFill>
          <a:ln w="50800">
            <a:solidFill>
              <a:srgbClr val="000000"/>
            </a:solidFill>
            <a:round/>
            <a:headEnd/>
            <a:tailEnd/>
          </a:ln>
          <a:effectLst>
            <a:innerShdw blurRad="63500" dist="50800" dir="13500000">
              <a:prstClr val="black">
                <a:alpha val="50000"/>
              </a:prstClr>
            </a:innerShdw>
          </a:effectLst>
        </p:spPr>
        <p:txBody>
          <a:bodyPr wrap="none" anchor="ctr"/>
          <a:lstStyle/>
          <a:p>
            <a:pPr>
              <a:defRPr/>
            </a:pPr>
            <a:endParaRPr lang="en-US" dirty="0">
              <a:solidFill>
                <a:prstClr val="black"/>
              </a:solidFill>
            </a:endParaRPr>
          </a:p>
        </p:txBody>
      </p:sp>
      <p:sp>
        <p:nvSpPr>
          <p:cNvPr id="20493" name="Line 11"/>
          <p:cNvSpPr>
            <a:spLocks noChangeShapeType="1"/>
          </p:cNvSpPr>
          <p:nvPr/>
        </p:nvSpPr>
        <p:spPr bwMode="auto">
          <a:xfrm>
            <a:off x="8099425" y="3787775"/>
            <a:ext cx="0" cy="8651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94" name="Line 12"/>
          <p:cNvSpPr>
            <a:spLocks noChangeShapeType="1"/>
          </p:cNvSpPr>
          <p:nvPr/>
        </p:nvSpPr>
        <p:spPr bwMode="auto">
          <a:xfrm>
            <a:off x="8099425" y="3932238"/>
            <a:ext cx="360363" cy="28892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95" name="Line 13"/>
          <p:cNvSpPr>
            <a:spLocks noChangeShapeType="1"/>
          </p:cNvSpPr>
          <p:nvPr/>
        </p:nvSpPr>
        <p:spPr bwMode="auto">
          <a:xfrm flipH="1">
            <a:off x="7710488" y="3932238"/>
            <a:ext cx="360362" cy="360362"/>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96" name="Line 14"/>
          <p:cNvSpPr>
            <a:spLocks noChangeShapeType="1"/>
          </p:cNvSpPr>
          <p:nvPr/>
        </p:nvSpPr>
        <p:spPr bwMode="auto">
          <a:xfrm>
            <a:off x="8099425" y="4622800"/>
            <a:ext cx="331788" cy="60642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0497" name="Line 15"/>
          <p:cNvSpPr>
            <a:spLocks noChangeShapeType="1"/>
          </p:cNvSpPr>
          <p:nvPr/>
        </p:nvSpPr>
        <p:spPr bwMode="auto">
          <a:xfrm flipH="1">
            <a:off x="7781925" y="4652963"/>
            <a:ext cx="288925" cy="576262"/>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prstClr val="black"/>
              </a:solidFill>
              <a:latin typeface="Arial" charset="0"/>
            </a:endParaRPr>
          </a:p>
        </p:txBody>
      </p:sp>
      <p:sp>
        <p:nvSpPr>
          <p:cNvPr id="252944" name="Line 16"/>
          <p:cNvSpPr>
            <a:spLocks noChangeShapeType="1"/>
          </p:cNvSpPr>
          <p:nvPr/>
        </p:nvSpPr>
        <p:spPr bwMode="auto">
          <a:xfrm>
            <a:off x="2916238" y="4149725"/>
            <a:ext cx="4464050" cy="0"/>
          </a:xfrm>
          <a:prstGeom prst="line">
            <a:avLst/>
          </a:prstGeom>
          <a:noFill/>
          <a:ln w="381000">
            <a:solidFill>
              <a:schemeClr val="accent6">
                <a:lumMod val="75000"/>
              </a:schemeClr>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solidFill>
                <a:prstClr val="black"/>
              </a:solidFill>
            </a:endParaRPr>
          </a:p>
        </p:txBody>
      </p:sp>
      <p:sp>
        <p:nvSpPr>
          <p:cNvPr id="252945" name="Oval 17"/>
          <p:cNvSpPr>
            <a:spLocks noChangeArrowheads="1"/>
          </p:cNvSpPr>
          <p:nvPr/>
        </p:nvSpPr>
        <p:spPr bwMode="auto">
          <a:xfrm>
            <a:off x="2124075" y="2997200"/>
            <a:ext cx="215900" cy="288925"/>
          </a:xfrm>
          <a:prstGeom prst="ellipse">
            <a:avLst/>
          </a:prstGeom>
          <a:solidFill>
            <a:schemeClr val="tx2">
              <a:lumMod val="60000"/>
              <a:lumOff val="40000"/>
            </a:schemeClr>
          </a:solidFill>
          <a:ln w="9525">
            <a:solidFill>
              <a:srgbClr val="000000"/>
            </a:solidFill>
            <a:round/>
            <a:headEnd/>
            <a:tailEnd/>
          </a:ln>
          <a:effectLst/>
        </p:spPr>
        <p:txBody>
          <a:bodyPr wrap="none" anchor="ctr"/>
          <a:lstStyle/>
          <a:p>
            <a:pPr>
              <a:defRPr/>
            </a:pPr>
            <a:endParaRPr lang="en-US" dirty="0">
              <a:solidFill>
                <a:prstClr val="black"/>
              </a:solidFill>
            </a:endParaRPr>
          </a:p>
        </p:txBody>
      </p:sp>
      <p:sp>
        <p:nvSpPr>
          <p:cNvPr id="252946" name="Oval 18"/>
          <p:cNvSpPr>
            <a:spLocks noChangeArrowheads="1"/>
          </p:cNvSpPr>
          <p:nvPr/>
        </p:nvSpPr>
        <p:spPr bwMode="auto">
          <a:xfrm>
            <a:off x="2527300" y="2968625"/>
            <a:ext cx="215900" cy="288925"/>
          </a:xfrm>
          <a:prstGeom prst="ellipse">
            <a:avLst/>
          </a:prstGeom>
          <a:solidFill>
            <a:schemeClr val="tx2">
              <a:lumMod val="60000"/>
              <a:lumOff val="40000"/>
            </a:schemeClr>
          </a:solidFill>
          <a:ln w="9525">
            <a:solidFill>
              <a:srgbClr val="000000"/>
            </a:solidFill>
            <a:round/>
            <a:headEnd/>
            <a:tailEnd/>
          </a:ln>
          <a:effectLst/>
        </p:spPr>
        <p:txBody>
          <a:bodyPr wrap="none" anchor="ctr"/>
          <a:lstStyle/>
          <a:p>
            <a:pPr>
              <a:defRPr/>
            </a:pPr>
            <a:endParaRPr lang="en-US" dirty="0">
              <a:solidFill>
                <a:prstClr val="black"/>
              </a:solidFill>
            </a:endParaRPr>
          </a:p>
        </p:txBody>
      </p:sp>
      <p:sp>
        <p:nvSpPr>
          <p:cNvPr id="252947" name="Oval 19"/>
          <p:cNvSpPr>
            <a:spLocks noChangeArrowheads="1"/>
          </p:cNvSpPr>
          <p:nvPr/>
        </p:nvSpPr>
        <p:spPr bwMode="auto">
          <a:xfrm>
            <a:off x="2843213" y="2708275"/>
            <a:ext cx="215900" cy="288925"/>
          </a:xfrm>
          <a:prstGeom prst="ellipse">
            <a:avLst/>
          </a:prstGeom>
          <a:solidFill>
            <a:schemeClr val="tx2">
              <a:lumMod val="60000"/>
              <a:lumOff val="40000"/>
            </a:schemeClr>
          </a:solidFill>
          <a:ln w="9525">
            <a:solidFill>
              <a:srgbClr val="000000"/>
            </a:solidFill>
            <a:round/>
            <a:headEnd/>
            <a:tailEnd/>
          </a:ln>
          <a:effectLst/>
        </p:spPr>
        <p:txBody>
          <a:bodyPr wrap="none" anchor="ctr"/>
          <a:lstStyle/>
          <a:p>
            <a:pPr>
              <a:defRPr/>
            </a:pPr>
            <a:endParaRPr lang="en-US" dirty="0">
              <a:solidFill>
                <a:prstClr val="black"/>
              </a:solidFill>
            </a:endParaRPr>
          </a:p>
        </p:txBody>
      </p:sp>
      <p:sp>
        <p:nvSpPr>
          <p:cNvPr id="252948" name="Oval 20"/>
          <p:cNvSpPr>
            <a:spLocks noChangeArrowheads="1"/>
          </p:cNvSpPr>
          <p:nvPr/>
        </p:nvSpPr>
        <p:spPr bwMode="auto">
          <a:xfrm>
            <a:off x="3276600" y="1752600"/>
            <a:ext cx="3382963" cy="1943100"/>
          </a:xfrm>
          <a:prstGeom prst="ellipse">
            <a:avLst/>
          </a:prstGeom>
          <a:solidFill>
            <a:schemeClr val="tx2">
              <a:lumMod val="60000"/>
              <a:lumOff val="40000"/>
            </a:schemeClr>
          </a:solidFill>
          <a:ln w="9525">
            <a:solidFill>
              <a:srgbClr val="0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tr-TR" sz="4400" dirty="0">
                <a:solidFill>
                  <a:srgbClr val="000000"/>
                </a:solidFill>
                <a:latin typeface="Comic Sans MS" pitchFamily="66" charset="0"/>
              </a:rPr>
              <a:t>Mesaj</a:t>
            </a:r>
          </a:p>
          <a:p>
            <a:pPr algn="ctr">
              <a:defRPr/>
            </a:pPr>
            <a:r>
              <a:rPr lang="tr-TR" sz="4400" dirty="0">
                <a:solidFill>
                  <a:srgbClr val="000000"/>
                </a:solidFill>
                <a:latin typeface="Comic Sans MS" pitchFamily="66" charset="0"/>
              </a:rPr>
              <a:t>(içerik)</a:t>
            </a:r>
          </a:p>
        </p:txBody>
      </p:sp>
      <p:sp>
        <p:nvSpPr>
          <p:cNvPr id="20503" name="Text Box 21"/>
          <p:cNvSpPr txBox="1">
            <a:spLocks noChangeArrowheads="1"/>
          </p:cNvSpPr>
          <p:nvPr/>
        </p:nvSpPr>
        <p:spPr bwMode="auto">
          <a:xfrm>
            <a:off x="539750" y="5535613"/>
            <a:ext cx="2784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z="2000" smtClean="0">
                <a:solidFill>
                  <a:prstClr val="black"/>
                </a:solidFill>
                <a:latin typeface="Comic Sans MS" pitchFamily="66" charset="0"/>
              </a:rPr>
              <a:t>KAYNAK </a:t>
            </a:r>
          </a:p>
          <a:p>
            <a:pPr eaLnBrk="1" fontAlgn="base" hangingPunct="1">
              <a:spcBef>
                <a:spcPct val="0"/>
              </a:spcBef>
              <a:spcAft>
                <a:spcPct val="0"/>
              </a:spcAft>
            </a:pPr>
            <a:r>
              <a:rPr lang="tr-TR" sz="2000" smtClean="0">
                <a:solidFill>
                  <a:prstClr val="black"/>
                </a:solidFill>
                <a:latin typeface="Comic Sans MS" pitchFamily="66" charset="0"/>
              </a:rPr>
              <a:t>(İletişimin Başlatıcısı)</a:t>
            </a:r>
          </a:p>
        </p:txBody>
      </p:sp>
      <p:sp>
        <p:nvSpPr>
          <p:cNvPr id="20504" name="Text Box 22"/>
          <p:cNvSpPr txBox="1">
            <a:spLocks noChangeArrowheads="1"/>
          </p:cNvSpPr>
          <p:nvPr/>
        </p:nvSpPr>
        <p:spPr bwMode="auto">
          <a:xfrm>
            <a:off x="5651500" y="5516563"/>
            <a:ext cx="3443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z="2000" smtClean="0">
                <a:solidFill>
                  <a:prstClr val="black"/>
                </a:solidFill>
                <a:latin typeface="Comic Sans MS" pitchFamily="66" charset="0"/>
              </a:rPr>
              <a:t>		ALICI</a:t>
            </a:r>
          </a:p>
          <a:p>
            <a:pPr eaLnBrk="1" fontAlgn="base" hangingPunct="1">
              <a:spcBef>
                <a:spcPct val="0"/>
              </a:spcBef>
              <a:spcAft>
                <a:spcPct val="0"/>
              </a:spcAft>
            </a:pPr>
            <a:r>
              <a:rPr lang="tr-TR" sz="2000" smtClean="0">
                <a:solidFill>
                  <a:prstClr val="black"/>
                </a:solidFill>
                <a:latin typeface="Comic Sans MS" pitchFamily="66" charset="0"/>
              </a:rPr>
              <a:t>(Mesajın gönderildiği birim)</a:t>
            </a:r>
          </a:p>
        </p:txBody>
      </p:sp>
      <p:sp>
        <p:nvSpPr>
          <p:cNvPr id="20505" name="Text Box 23"/>
          <p:cNvSpPr txBox="1">
            <a:spLocks noChangeArrowheads="1"/>
          </p:cNvSpPr>
          <p:nvPr/>
        </p:nvSpPr>
        <p:spPr bwMode="auto">
          <a:xfrm>
            <a:off x="4551363" y="383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sz="2400" smtClean="0">
              <a:solidFill>
                <a:prstClr val="black"/>
              </a:solidFill>
              <a:latin typeface="Comic Sans MS" pitchFamily="66" charset="0"/>
            </a:endParaRPr>
          </a:p>
        </p:txBody>
      </p:sp>
      <p:sp>
        <p:nvSpPr>
          <p:cNvPr id="20506" name="Text Box 24"/>
          <p:cNvSpPr txBox="1">
            <a:spLocks noChangeArrowheads="1"/>
          </p:cNvSpPr>
          <p:nvPr/>
        </p:nvSpPr>
        <p:spPr bwMode="auto">
          <a:xfrm>
            <a:off x="4419600" y="3875088"/>
            <a:ext cx="1231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z="2800" b="1" smtClean="0">
                <a:solidFill>
                  <a:prstClr val="white"/>
                </a:solidFill>
                <a:latin typeface="Comic Sans MS" pitchFamily="66" charset="0"/>
              </a:rPr>
              <a:t>Kanal </a:t>
            </a:r>
          </a:p>
        </p:txBody>
      </p:sp>
      <p:sp>
        <p:nvSpPr>
          <p:cNvPr id="20507" name="Text Box 25"/>
          <p:cNvSpPr txBox="1">
            <a:spLocks noChangeArrowheads="1"/>
          </p:cNvSpPr>
          <p:nvPr/>
        </p:nvSpPr>
        <p:spPr bwMode="auto">
          <a:xfrm>
            <a:off x="2700338" y="417988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sz="4400" smtClean="0">
              <a:solidFill>
                <a:prstClr val="black"/>
              </a:solidFill>
              <a:latin typeface="Comic Sans MS" pitchFamily="66" charset="0"/>
            </a:endParaRPr>
          </a:p>
        </p:txBody>
      </p:sp>
      <p:sp>
        <p:nvSpPr>
          <p:cNvPr id="20508" name="Text Box 26"/>
          <p:cNvSpPr txBox="1">
            <a:spLocks noChangeArrowheads="1"/>
          </p:cNvSpPr>
          <p:nvPr/>
        </p:nvSpPr>
        <p:spPr bwMode="auto">
          <a:xfrm>
            <a:off x="2700338" y="4365625"/>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z="2000" smtClean="0">
                <a:solidFill>
                  <a:prstClr val="black"/>
                </a:solidFill>
                <a:latin typeface="Comic Sans MS" pitchFamily="66" charset="0"/>
              </a:rPr>
              <a:t>Mesajın alıcıya giderken</a:t>
            </a:r>
          </a:p>
          <a:p>
            <a:pPr eaLnBrk="1" fontAlgn="base" hangingPunct="1">
              <a:spcBef>
                <a:spcPct val="0"/>
              </a:spcBef>
              <a:spcAft>
                <a:spcPct val="0"/>
              </a:spcAft>
            </a:pPr>
            <a:r>
              <a:rPr lang="tr-TR" sz="2000" smtClean="0">
                <a:solidFill>
                  <a:prstClr val="black"/>
                </a:solidFill>
                <a:latin typeface="Comic Sans MS" pitchFamily="66" charset="0"/>
              </a:rPr>
              <a:t>izlediği yol (yazı, işaret, konuşma vb.)</a:t>
            </a:r>
          </a:p>
        </p:txBody>
      </p:sp>
      <p:sp>
        <p:nvSpPr>
          <p:cNvPr id="28" name="27 Dikdörtgen"/>
          <p:cNvSpPr/>
          <p:nvPr/>
        </p:nvSpPr>
        <p:spPr>
          <a:xfrm>
            <a:off x="2286000" y="762000"/>
            <a:ext cx="5257800" cy="584775"/>
          </a:xfrm>
          <a:prstGeom prst="rect">
            <a:avLst/>
          </a:prstGeom>
          <a:solidFill>
            <a:srgbClr val="DA0000"/>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extrusionH="203200">
            <a:bevelT w="63500" h="25400"/>
            <a:extrusionClr>
              <a:srgbClr val="DA0000"/>
            </a:extrusionClr>
          </a:sp3d>
        </p:spPr>
        <p:style>
          <a:lnRef idx="0">
            <a:schemeClr val="accent2"/>
          </a:lnRef>
          <a:fillRef idx="3">
            <a:schemeClr val="accent2"/>
          </a:fillRef>
          <a:effectRef idx="3">
            <a:schemeClr val="accent2"/>
          </a:effectRef>
          <a:fontRef idx="minor">
            <a:schemeClr val="lt1"/>
          </a:fontRef>
        </p:style>
        <p:txBody>
          <a:bodyPr anchor="ctr">
            <a:spAutoFit/>
          </a:bodyPr>
          <a:lstStyle/>
          <a:p>
            <a:pPr algn="ctr">
              <a:spcBef>
                <a:spcPct val="0"/>
              </a:spcBef>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İletişim süreci</a:t>
            </a:r>
          </a:p>
        </p:txBody>
      </p:sp>
    </p:spTree>
    <p:extLst>
      <p:ext uri="{BB962C8B-B14F-4D97-AF65-F5344CB8AC3E}">
        <p14:creationId xmlns:p14="http://schemas.microsoft.com/office/powerpoint/2010/main" val="185516044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336</TotalTime>
  <Words>1437</Words>
  <Application>Microsoft Office PowerPoint</Application>
  <PresentationFormat>Ekran Gösterisi (4:3)</PresentationFormat>
  <Paragraphs>234</Paragraphs>
  <Slides>67</Slides>
  <Notes>1</Notes>
  <HiddenSlides>0</HiddenSlides>
  <MMClips>0</MMClips>
  <ScaleCrop>false</ScaleCrop>
  <HeadingPairs>
    <vt:vector size="6" baseType="variant">
      <vt:variant>
        <vt:lpstr>Kullanılan Yazı Tipleri</vt:lpstr>
      </vt:variant>
      <vt:variant>
        <vt:i4>13</vt:i4>
      </vt:variant>
      <vt:variant>
        <vt:lpstr>Tema</vt:lpstr>
      </vt:variant>
      <vt:variant>
        <vt:i4>14</vt:i4>
      </vt:variant>
      <vt:variant>
        <vt:lpstr>Slayt Başlıkları</vt:lpstr>
      </vt:variant>
      <vt:variant>
        <vt:i4>67</vt:i4>
      </vt:variant>
    </vt:vector>
  </HeadingPairs>
  <TitlesOfParts>
    <vt:vector size="94" baseType="lpstr">
      <vt:lpstr>Arial</vt:lpstr>
      <vt:lpstr>Arial Black</vt:lpstr>
      <vt:lpstr>Bookman Old Style</vt:lpstr>
      <vt:lpstr>Calibri</vt:lpstr>
      <vt:lpstr>Comic Sans MS</vt:lpstr>
      <vt:lpstr>Georgia</vt:lpstr>
      <vt:lpstr>Lucida Sans Unicode</vt:lpstr>
      <vt:lpstr>Tahoma</vt:lpstr>
      <vt:lpstr>Times New Roman</vt:lpstr>
      <vt:lpstr>Verdana</vt:lpstr>
      <vt:lpstr>Wingdings</vt:lpstr>
      <vt:lpstr>Wingdings 2</vt:lpstr>
      <vt:lpstr>Wingdings 3</vt:lpstr>
      <vt:lpstr>Kalabalık</vt:lpstr>
      <vt:lpstr>Ofis Teması</vt:lpstr>
      <vt:lpstr>1_Ofis Teması</vt:lpstr>
      <vt:lpstr>2_Ofis Teması</vt:lpstr>
      <vt:lpstr>3_Ofis Teması</vt:lpstr>
      <vt:lpstr>4_Ofis Teması</vt:lpstr>
      <vt:lpstr>5_Ofis Teması</vt:lpstr>
      <vt:lpstr>6_Ofis Teması</vt:lpstr>
      <vt:lpstr>7_Ofis Teması</vt:lpstr>
      <vt:lpstr>8_Ofis Teması</vt:lpstr>
      <vt:lpstr>9_Ofis Teması</vt:lpstr>
      <vt:lpstr>10_Ofis Teması</vt:lpstr>
      <vt:lpstr>11_Ofis Teması</vt:lpstr>
      <vt:lpstr>12_Ofis Teması</vt:lpstr>
      <vt:lpstr>ÖĞRETMEN VELİ VE ÖĞRENCİ ARASINDA ETKİLİ İLETİŞİM YÖNTEMLERİ</vt:lpstr>
      <vt:lpstr>PowerPoint Sunusu</vt:lpstr>
      <vt:lpstr>İletişim Nedir?</vt:lpstr>
      <vt:lpstr>PowerPoint Sunusu</vt:lpstr>
      <vt:lpstr>İletişim metodları</vt:lpstr>
      <vt:lpstr>PowerPoint Sunusu</vt:lpstr>
      <vt:lpstr>PowerPoint Sunusu</vt:lpstr>
      <vt:lpstr>MİMİKLER</vt:lpstr>
      <vt:lpstr>PowerPoint Sunusu</vt:lpstr>
      <vt:lpstr>PowerPoint Sunusu</vt:lpstr>
      <vt:lpstr>ETKİLİ   İLETİŞİM </vt:lpstr>
      <vt:lpstr>PowerPoint Sunusu</vt:lpstr>
      <vt:lpstr>PowerPoint Sunusu</vt:lpstr>
      <vt:lpstr>İletişimde anlaşmayı kolaylaştıran   unsurlar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Etkin Dinleyicinin Özellikleri  </vt:lpstr>
      <vt:lpstr>İyi Bir Dinleyici Olmak İçin Temel İlkeler </vt:lpstr>
      <vt:lpstr>İyi Bir Dinleyici Olmak İçin Temel İlkeler </vt:lpstr>
      <vt:lpstr>İyi Bir Dinleyici Olmak İçin Temel İlkeler </vt:lpstr>
      <vt:lpstr>İyi Bir Dinleyici Olmak İçin Temel İlkeler </vt:lpstr>
      <vt:lpstr>İyi Bir Dinleyici Olmak İçin Temel İlkeler </vt:lpstr>
      <vt:lpstr>İyi Bir Dinleyici Olmak İçin Temel İlkeler </vt:lpstr>
      <vt:lpstr>İyi Bir Dinleyici Olmak İçin Temel İlkeler</vt:lpstr>
      <vt:lpstr>PowerPoint Sunusu</vt:lpstr>
      <vt:lpstr>İyi Bir Dinleyici Olmak İçin Temel İlkeler</vt:lpstr>
      <vt:lpstr>İyi Bir Dinleyici Olmak İçin Temel İlkeler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ETKİN İLETİŞİM SİZE NE KAZANDIRIR</vt:lpstr>
      <vt:lpstr>ETKİN İLETİŞİM SİZE NE KAZANDIRIR</vt:lpstr>
      <vt:lpstr>PowerPoint Sunusu</vt:lpstr>
      <vt:lpstr>ETKİN İLETİŞİMİN ÖNÜNDEKİ ENGELLER</vt:lpstr>
      <vt:lpstr>PowerPoint Sunusu</vt:lpstr>
      <vt:lpstr>Anne-Baba-Çocuk</vt:lpstr>
      <vt:lpstr>Çocuğunuzu dinlemek için zaman ayırın.</vt:lpstr>
      <vt:lpstr>  (Empati kurun)  </vt:lpstr>
      <vt:lpstr>PowerPoint Sunusu</vt:lpstr>
      <vt:lpstr>Çocuğunuz konuşurken göz kontağını sürdürün.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REH</dc:creator>
  <cp:lastModifiedBy>Windows User</cp:lastModifiedBy>
  <cp:revision>40</cp:revision>
  <dcterms:created xsi:type="dcterms:W3CDTF">2017-10-19T05:21:13Z</dcterms:created>
  <dcterms:modified xsi:type="dcterms:W3CDTF">2017-10-24T00:01:46Z</dcterms:modified>
</cp:coreProperties>
</file>